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2" r:id="rId4"/>
    <p:sldId id="267" r:id="rId5"/>
    <p:sldId id="268" r:id="rId6"/>
    <p:sldId id="284" r:id="rId7"/>
    <p:sldId id="269" r:id="rId8"/>
    <p:sldId id="270" r:id="rId9"/>
    <p:sldId id="271" r:id="rId10"/>
    <p:sldId id="272" r:id="rId11"/>
    <p:sldId id="273" r:id="rId12"/>
    <p:sldId id="274" r:id="rId13"/>
    <p:sldId id="285" r:id="rId14"/>
    <p:sldId id="287" r:id="rId15"/>
    <p:sldId id="288" r:id="rId16"/>
    <p:sldId id="286" r:id="rId17"/>
    <p:sldId id="277" r:id="rId18"/>
    <p:sldId id="278" r:id="rId19"/>
    <p:sldId id="279" r:id="rId20"/>
    <p:sldId id="280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68" autoAdjust="0"/>
  </p:normalViewPr>
  <p:slideViewPr>
    <p:cSldViewPr>
      <p:cViewPr>
        <p:scale>
          <a:sx n="50" d="100"/>
          <a:sy n="50" d="100"/>
        </p:scale>
        <p:origin x="-1086" y="-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7AD3D-A240-4CD0-B2F0-1C0E256B749A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84B36B1-D49D-4E22-8F0D-A0FD44FBA5E1}">
      <dgm:prSet phldrT="[Text]" custT="1"/>
      <dgm:spPr>
        <a:xfrm>
          <a:off x="2361874" y="249397"/>
          <a:ext cx="1619501" cy="4428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Affordability</a:t>
          </a:r>
        </a:p>
      </dgm:t>
    </dgm:pt>
    <dgm:pt modelId="{543CBB9B-9CE6-4C3E-A94F-2FA95B71D78D}" type="parTrans" cxnId="{CDCDEE71-8410-4365-9D2A-A141E1DFE047}">
      <dgm:prSet/>
      <dgm:spPr/>
      <dgm:t>
        <a:bodyPr/>
        <a:lstStyle/>
        <a:p>
          <a:endParaRPr lang="en-US"/>
        </a:p>
      </dgm:t>
    </dgm:pt>
    <dgm:pt modelId="{8604D3BD-79FA-483B-BB47-2359DC6406B1}" type="sibTrans" cxnId="{CDCDEE71-8410-4365-9D2A-A141E1DFE047}">
      <dgm:prSet/>
      <dgm:spPr/>
      <dgm:t>
        <a:bodyPr/>
        <a:lstStyle/>
        <a:p>
          <a:endParaRPr lang="en-US"/>
        </a:p>
      </dgm:t>
    </dgm:pt>
    <dgm:pt modelId="{8C614212-0DBF-4879-B0FE-9EC424A7BE0F}">
      <dgm:prSet phldrT="[Text]" custT="1"/>
      <dgm:spPr>
        <a:xfrm>
          <a:off x="2361874" y="747583"/>
          <a:ext cx="1619501" cy="4428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Accessibility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D3D63C23-A6C0-4075-BE2E-93AEDE501CD5}" type="parTrans" cxnId="{CB9BFD8E-3767-449C-BB65-3705B4BE887A}">
      <dgm:prSet/>
      <dgm:spPr/>
      <dgm:t>
        <a:bodyPr/>
        <a:lstStyle/>
        <a:p>
          <a:endParaRPr lang="en-US"/>
        </a:p>
      </dgm:t>
    </dgm:pt>
    <dgm:pt modelId="{44AF6805-5664-4205-8007-1D893AEA95E8}" type="sibTrans" cxnId="{CB9BFD8E-3767-449C-BB65-3705B4BE887A}">
      <dgm:prSet/>
      <dgm:spPr/>
      <dgm:t>
        <a:bodyPr/>
        <a:lstStyle/>
        <a:p>
          <a:endParaRPr lang="en-US"/>
        </a:p>
      </dgm:t>
    </dgm:pt>
    <dgm:pt modelId="{D84A8C9D-75B7-4169-8F7D-7CE36A3975F8}">
      <dgm:prSet phldrT="[Text]" custT="1"/>
      <dgm:spPr>
        <a:xfrm>
          <a:off x="2361874" y="1245770"/>
          <a:ext cx="1619501" cy="4428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Awareness</a:t>
          </a:r>
        </a:p>
      </dgm:t>
    </dgm:pt>
    <dgm:pt modelId="{894AF197-D378-46C6-8278-CC31B568606C}" type="parTrans" cxnId="{1E218150-8A0E-47E2-862F-2A81224D427C}">
      <dgm:prSet/>
      <dgm:spPr/>
      <dgm:t>
        <a:bodyPr/>
        <a:lstStyle/>
        <a:p>
          <a:endParaRPr lang="en-US"/>
        </a:p>
      </dgm:t>
    </dgm:pt>
    <dgm:pt modelId="{294E5419-F861-491B-BB7C-3151CE2A39EB}" type="sibTrans" cxnId="{1E218150-8A0E-47E2-862F-2A81224D427C}">
      <dgm:prSet/>
      <dgm:spPr/>
      <dgm:t>
        <a:bodyPr/>
        <a:lstStyle/>
        <a:p>
          <a:endParaRPr lang="en-US"/>
        </a:p>
      </dgm:t>
    </dgm:pt>
    <dgm:pt modelId="{5465EC89-C449-40AA-9CDE-3D9EAE54A3F3}">
      <dgm:prSet phldrT="[Text]" custT="1"/>
      <dgm:spPr>
        <a:xfrm>
          <a:off x="2361874" y="1743957"/>
          <a:ext cx="1619501" cy="4428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Quality of Healthcare  Services</a:t>
          </a:r>
        </a:p>
      </dgm:t>
    </dgm:pt>
    <dgm:pt modelId="{951E4C96-F821-4E2E-9907-3815584D2710}" type="parTrans" cxnId="{849C65FD-C716-4D5B-B6B6-27BEE9BFA573}">
      <dgm:prSet/>
      <dgm:spPr/>
      <dgm:t>
        <a:bodyPr/>
        <a:lstStyle/>
        <a:p>
          <a:endParaRPr lang="en-US"/>
        </a:p>
      </dgm:t>
    </dgm:pt>
    <dgm:pt modelId="{24940200-D145-4E36-9C43-C1F727DC76A3}" type="sibTrans" cxnId="{849C65FD-C716-4D5B-B6B6-27BEE9BFA573}">
      <dgm:prSet/>
      <dgm:spPr/>
      <dgm:t>
        <a:bodyPr/>
        <a:lstStyle/>
        <a:p>
          <a:endParaRPr lang="en-US"/>
        </a:p>
      </dgm:t>
    </dgm:pt>
    <dgm:pt modelId="{3D91C4DF-9EBE-45A0-A06C-7AF8655A1378}" type="pres">
      <dgm:prSet presAssocID="{41C7AD3D-A240-4CD0-B2F0-1C0E256B749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B23F9C7-F247-49A5-8B76-3B6937664C9B}" type="pres">
      <dgm:prSet presAssocID="{41C7AD3D-A240-4CD0-B2F0-1C0E256B749A}" presName="pyramid" presStyleLbl="node1" presStyleIdx="0" presStyleCnt="1"/>
      <dgm:spPr>
        <a:xfrm>
          <a:off x="1116103" y="0"/>
          <a:ext cx="2491540" cy="2491540"/>
        </a:xfrm>
        <a:prstGeom prst="triangl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7EAB2A1-C4B7-455C-AA01-2940527CD48E}" type="pres">
      <dgm:prSet presAssocID="{41C7AD3D-A240-4CD0-B2F0-1C0E256B749A}" presName="theList" presStyleCnt="0"/>
      <dgm:spPr/>
    </dgm:pt>
    <dgm:pt modelId="{D94988EE-4C48-42D5-AB51-697BA6833F36}" type="pres">
      <dgm:prSet presAssocID="{B84B36B1-D49D-4E22-8F0D-A0FD44FBA5E1}" presName="aNode" presStyleLbl="fgAcc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250FF1E-3114-4550-B09D-AA756474CB58}" type="pres">
      <dgm:prSet presAssocID="{B84B36B1-D49D-4E22-8F0D-A0FD44FBA5E1}" presName="aSpace" presStyleCnt="0"/>
      <dgm:spPr/>
    </dgm:pt>
    <dgm:pt modelId="{DAA77C10-C6B0-43E1-8659-E314F5F97CED}" type="pres">
      <dgm:prSet presAssocID="{8C614212-0DBF-4879-B0FE-9EC424A7BE0F}" presName="aNode" presStyleLbl="fgAcc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0D35FDB-B9C6-4366-9E50-0474D4AC3C1F}" type="pres">
      <dgm:prSet presAssocID="{8C614212-0DBF-4879-B0FE-9EC424A7BE0F}" presName="aSpace" presStyleCnt="0"/>
      <dgm:spPr/>
    </dgm:pt>
    <dgm:pt modelId="{D07D576D-C88D-4E84-99C3-FE891D2DCC94}" type="pres">
      <dgm:prSet presAssocID="{D84A8C9D-75B7-4169-8F7D-7CE36A3975F8}" presName="aNode" presStyleLbl="fgAcc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CE81AE2-E49D-4BAC-820E-35E426A2EFA8}" type="pres">
      <dgm:prSet presAssocID="{D84A8C9D-75B7-4169-8F7D-7CE36A3975F8}" presName="aSpace" presStyleCnt="0"/>
      <dgm:spPr/>
    </dgm:pt>
    <dgm:pt modelId="{62B3C540-A655-4F99-BC1A-5336F88F9D37}" type="pres">
      <dgm:prSet presAssocID="{5465EC89-C449-40AA-9CDE-3D9EAE54A3F3}" presName="aNode" presStyleLbl="fgAcc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191B8B4-2022-4F10-9144-B49E260696F7}" type="pres">
      <dgm:prSet presAssocID="{5465EC89-C449-40AA-9CDE-3D9EAE54A3F3}" presName="aSpace" presStyleCnt="0"/>
      <dgm:spPr/>
    </dgm:pt>
  </dgm:ptLst>
  <dgm:cxnLst>
    <dgm:cxn modelId="{CB9BFD8E-3767-449C-BB65-3705B4BE887A}" srcId="{41C7AD3D-A240-4CD0-B2F0-1C0E256B749A}" destId="{8C614212-0DBF-4879-B0FE-9EC424A7BE0F}" srcOrd="1" destOrd="0" parTransId="{D3D63C23-A6C0-4075-BE2E-93AEDE501CD5}" sibTransId="{44AF6805-5664-4205-8007-1D893AEA95E8}"/>
    <dgm:cxn modelId="{849C65FD-C716-4D5B-B6B6-27BEE9BFA573}" srcId="{41C7AD3D-A240-4CD0-B2F0-1C0E256B749A}" destId="{5465EC89-C449-40AA-9CDE-3D9EAE54A3F3}" srcOrd="3" destOrd="0" parTransId="{951E4C96-F821-4E2E-9907-3815584D2710}" sibTransId="{24940200-D145-4E36-9C43-C1F727DC76A3}"/>
    <dgm:cxn modelId="{3CB64734-4F09-4FB9-B904-2281F01C9669}" type="presOf" srcId="{D84A8C9D-75B7-4169-8F7D-7CE36A3975F8}" destId="{D07D576D-C88D-4E84-99C3-FE891D2DCC94}" srcOrd="0" destOrd="0" presId="urn:microsoft.com/office/officeart/2005/8/layout/pyramid2"/>
    <dgm:cxn modelId="{130E9CA5-FBD9-454C-AD50-F580417EE317}" type="presOf" srcId="{8C614212-0DBF-4879-B0FE-9EC424A7BE0F}" destId="{DAA77C10-C6B0-43E1-8659-E314F5F97CED}" srcOrd="0" destOrd="0" presId="urn:microsoft.com/office/officeart/2005/8/layout/pyramid2"/>
    <dgm:cxn modelId="{1E218150-8A0E-47E2-862F-2A81224D427C}" srcId="{41C7AD3D-A240-4CD0-B2F0-1C0E256B749A}" destId="{D84A8C9D-75B7-4169-8F7D-7CE36A3975F8}" srcOrd="2" destOrd="0" parTransId="{894AF197-D378-46C6-8278-CC31B568606C}" sibTransId="{294E5419-F861-491B-BB7C-3151CE2A39EB}"/>
    <dgm:cxn modelId="{94D99A83-CB0C-4C17-8A73-8B127E90F757}" type="presOf" srcId="{41C7AD3D-A240-4CD0-B2F0-1C0E256B749A}" destId="{3D91C4DF-9EBE-45A0-A06C-7AF8655A1378}" srcOrd="0" destOrd="0" presId="urn:microsoft.com/office/officeart/2005/8/layout/pyramid2"/>
    <dgm:cxn modelId="{7E046939-C28C-464F-A13D-2DFF39D98B65}" type="presOf" srcId="{B84B36B1-D49D-4E22-8F0D-A0FD44FBA5E1}" destId="{D94988EE-4C48-42D5-AB51-697BA6833F36}" srcOrd="0" destOrd="0" presId="urn:microsoft.com/office/officeart/2005/8/layout/pyramid2"/>
    <dgm:cxn modelId="{CDCDEE71-8410-4365-9D2A-A141E1DFE047}" srcId="{41C7AD3D-A240-4CD0-B2F0-1C0E256B749A}" destId="{B84B36B1-D49D-4E22-8F0D-A0FD44FBA5E1}" srcOrd="0" destOrd="0" parTransId="{543CBB9B-9CE6-4C3E-A94F-2FA95B71D78D}" sibTransId="{8604D3BD-79FA-483B-BB47-2359DC6406B1}"/>
    <dgm:cxn modelId="{313EB8FF-143E-44B7-A49C-984D21084571}" type="presOf" srcId="{5465EC89-C449-40AA-9CDE-3D9EAE54A3F3}" destId="{62B3C540-A655-4F99-BC1A-5336F88F9D37}" srcOrd="0" destOrd="0" presId="urn:microsoft.com/office/officeart/2005/8/layout/pyramid2"/>
    <dgm:cxn modelId="{07635184-C4EB-478B-AFDA-775DD78CB2C0}" type="presParOf" srcId="{3D91C4DF-9EBE-45A0-A06C-7AF8655A1378}" destId="{FB23F9C7-F247-49A5-8B76-3B6937664C9B}" srcOrd="0" destOrd="0" presId="urn:microsoft.com/office/officeart/2005/8/layout/pyramid2"/>
    <dgm:cxn modelId="{D87E8CC3-4288-42E1-AC51-3FB0994D0F59}" type="presParOf" srcId="{3D91C4DF-9EBE-45A0-A06C-7AF8655A1378}" destId="{57EAB2A1-C4B7-455C-AA01-2940527CD48E}" srcOrd="1" destOrd="0" presId="urn:microsoft.com/office/officeart/2005/8/layout/pyramid2"/>
    <dgm:cxn modelId="{CBFD1FBE-7A92-4562-B786-E078E6864450}" type="presParOf" srcId="{57EAB2A1-C4B7-455C-AA01-2940527CD48E}" destId="{D94988EE-4C48-42D5-AB51-697BA6833F36}" srcOrd="0" destOrd="0" presId="urn:microsoft.com/office/officeart/2005/8/layout/pyramid2"/>
    <dgm:cxn modelId="{94F9964D-DA6E-434D-96D5-9EBB5114E4CF}" type="presParOf" srcId="{57EAB2A1-C4B7-455C-AA01-2940527CD48E}" destId="{9250FF1E-3114-4550-B09D-AA756474CB58}" srcOrd="1" destOrd="0" presId="urn:microsoft.com/office/officeart/2005/8/layout/pyramid2"/>
    <dgm:cxn modelId="{DD72D421-4E43-4C35-9C54-111DEE53AB20}" type="presParOf" srcId="{57EAB2A1-C4B7-455C-AA01-2940527CD48E}" destId="{DAA77C10-C6B0-43E1-8659-E314F5F97CED}" srcOrd="2" destOrd="0" presId="urn:microsoft.com/office/officeart/2005/8/layout/pyramid2"/>
    <dgm:cxn modelId="{D0493EB1-724E-435D-80C8-821018F1C059}" type="presParOf" srcId="{57EAB2A1-C4B7-455C-AA01-2940527CD48E}" destId="{90D35FDB-B9C6-4366-9E50-0474D4AC3C1F}" srcOrd="3" destOrd="0" presId="urn:microsoft.com/office/officeart/2005/8/layout/pyramid2"/>
    <dgm:cxn modelId="{E454A449-969F-40CB-8FE4-842AA7754A11}" type="presParOf" srcId="{57EAB2A1-C4B7-455C-AA01-2940527CD48E}" destId="{D07D576D-C88D-4E84-99C3-FE891D2DCC94}" srcOrd="4" destOrd="0" presId="urn:microsoft.com/office/officeart/2005/8/layout/pyramid2"/>
    <dgm:cxn modelId="{1F3C212C-BC27-43BE-A277-A611FEE5742B}" type="presParOf" srcId="{57EAB2A1-C4B7-455C-AA01-2940527CD48E}" destId="{DCE81AE2-E49D-4BAC-820E-35E426A2EFA8}" srcOrd="5" destOrd="0" presId="urn:microsoft.com/office/officeart/2005/8/layout/pyramid2"/>
    <dgm:cxn modelId="{DCE73CE0-C1CD-4BB8-866B-8B9D2DDBBDAF}" type="presParOf" srcId="{57EAB2A1-C4B7-455C-AA01-2940527CD48E}" destId="{62B3C540-A655-4F99-BC1A-5336F88F9D37}" srcOrd="6" destOrd="0" presId="urn:microsoft.com/office/officeart/2005/8/layout/pyramid2"/>
    <dgm:cxn modelId="{BB29C4C1-E162-4D92-9DC2-67F4DB4BDC2C}" type="presParOf" srcId="{57EAB2A1-C4B7-455C-AA01-2940527CD48E}" destId="{2191B8B4-2022-4F10-9144-B49E260696F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A3B9E3-EA8D-4E86-B076-88133FBCB0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E7BF86-0CE5-4FEB-82C8-C23AAFCCE18E}">
      <dgm:prSet phldrT="[Text]" custT="1"/>
      <dgm:spPr>
        <a:solidFill>
          <a:schemeClr val="bg1"/>
        </a:solidFill>
        <a:ln w="3175">
          <a:solidFill>
            <a:srgbClr val="FF0000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 Distribution and Reach</a:t>
          </a:r>
          <a:endParaRPr lang="en-US" sz="1400" dirty="0">
            <a:solidFill>
              <a:schemeClr val="tx1"/>
            </a:solidFill>
          </a:endParaRPr>
        </a:p>
      </dgm:t>
    </dgm:pt>
    <dgm:pt modelId="{7D8D23E2-81FD-434C-B88C-0701792F404E}" type="parTrans" cxnId="{C3324FF2-B238-4D58-9274-BD5CE3E6D252}">
      <dgm:prSet/>
      <dgm:spPr/>
      <dgm:t>
        <a:bodyPr/>
        <a:lstStyle/>
        <a:p>
          <a:endParaRPr lang="en-US"/>
        </a:p>
      </dgm:t>
    </dgm:pt>
    <dgm:pt modelId="{EFA0EA13-FE62-47A2-9189-CB3ED785A4E4}" type="sibTrans" cxnId="{C3324FF2-B238-4D58-9274-BD5CE3E6D252}">
      <dgm:prSet/>
      <dgm:spPr/>
      <dgm:t>
        <a:bodyPr/>
        <a:lstStyle/>
        <a:p>
          <a:endParaRPr lang="en-US"/>
        </a:p>
      </dgm:t>
    </dgm:pt>
    <dgm:pt modelId="{97F7BD98-03DC-4BCB-B8E8-83387FB943CB}">
      <dgm:prSet phldrT="[Text]" custT="1"/>
      <dgm:spPr>
        <a:solidFill>
          <a:schemeClr val="bg1"/>
        </a:solidFill>
        <a:ln w="3175">
          <a:solidFill>
            <a:srgbClr val="FF0000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 Recruiting skilled manpower</a:t>
          </a:r>
          <a:endParaRPr lang="en-US" sz="1400" dirty="0">
            <a:solidFill>
              <a:schemeClr val="tx1"/>
            </a:solidFill>
          </a:endParaRPr>
        </a:p>
      </dgm:t>
    </dgm:pt>
    <dgm:pt modelId="{9281460D-11B5-4756-A18B-061EE749A936}" type="parTrans" cxnId="{B80CC980-F593-408A-84BF-D45B32A38098}">
      <dgm:prSet/>
      <dgm:spPr/>
      <dgm:t>
        <a:bodyPr/>
        <a:lstStyle/>
        <a:p>
          <a:endParaRPr lang="en-US"/>
        </a:p>
      </dgm:t>
    </dgm:pt>
    <dgm:pt modelId="{C31B0633-1A59-4F40-A105-FEC7789CB22D}" type="sibTrans" cxnId="{B80CC980-F593-408A-84BF-D45B32A38098}">
      <dgm:prSet/>
      <dgm:spPr/>
      <dgm:t>
        <a:bodyPr/>
        <a:lstStyle/>
        <a:p>
          <a:endParaRPr lang="en-US"/>
        </a:p>
      </dgm:t>
    </dgm:pt>
    <dgm:pt modelId="{2FFD3429-B7AB-4384-8A94-91D4CEEB65A8}">
      <dgm:prSet phldrT="[Text]" custT="1"/>
      <dgm:spPr>
        <a:solidFill>
          <a:schemeClr val="bg1"/>
        </a:solidFill>
        <a:ln w="3175">
          <a:solidFill>
            <a:srgbClr val="FF0000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Tackling social issues and local beliefs ( Self medication)</a:t>
          </a:r>
          <a:endParaRPr lang="en-US" sz="1400" dirty="0">
            <a:solidFill>
              <a:schemeClr val="tx1"/>
            </a:solidFill>
          </a:endParaRPr>
        </a:p>
      </dgm:t>
    </dgm:pt>
    <dgm:pt modelId="{19747F89-47FC-4AA3-A04B-5EBEB9365F38}" type="parTrans" cxnId="{156CFBE3-0B88-4018-94F8-5B5C2FBCEE18}">
      <dgm:prSet/>
      <dgm:spPr/>
      <dgm:t>
        <a:bodyPr/>
        <a:lstStyle/>
        <a:p>
          <a:endParaRPr lang="en-US"/>
        </a:p>
      </dgm:t>
    </dgm:pt>
    <dgm:pt modelId="{9F82EAF9-E272-44F8-B94C-A8B7D2A95F23}" type="sibTrans" cxnId="{156CFBE3-0B88-4018-94F8-5B5C2FBCEE18}">
      <dgm:prSet/>
      <dgm:spPr/>
      <dgm:t>
        <a:bodyPr/>
        <a:lstStyle/>
        <a:p>
          <a:endParaRPr lang="en-US"/>
        </a:p>
      </dgm:t>
    </dgm:pt>
    <dgm:pt modelId="{093965FE-5805-4B00-8AE6-4225E61CC495}">
      <dgm:prSet phldrT="[Text]" custT="1"/>
      <dgm:spPr>
        <a:solidFill>
          <a:schemeClr val="bg1"/>
        </a:solidFill>
        <a:ln w="3175">
          <a:solidFill>
            <a:srgbClr val="FF0000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Creating awareness among the rural consumers</a:t>
          </a:r>
          <a:endParaRPr lang="en-US" sz="1400" dirty="0">
            <a:solidFill>
              <a:schemeClr val="tx1"/>
            </a:solidFill>
          </a:endParaRPr>
        </a:p>
      </dgm:t>
    </dgm:pt>
    <dgm:pt modelId="{F6182685-4951-4F6B-90B7-DD12E6CA9E16}" type="parTrans" cxnId="{5C41968C-9352-4DCC-9F75-F4CC48CEF7E2}">
      <dgm:prSet/>
      <dgm:spPr/>
      <dgm:t>
        <a:bodyPr/>
        <a:lstStyle/>
        <a:p>
          <a:endParaRPr lang="en-US"/>
        </a:p>
      </dgm:t>
    </dgm:pt>
    <dgm:pt modelId="{E45883E2-48DA-4B9E-A5DA-E1ACA4B79933}" type="sibTrans" cxnId="{5C41968C-9352-4DCC-9F75-F4CC48CEF7E2}">
      <dgm:prSet/>
      <dgm:spPr/>
      <dgm:t>
        <a:bodyPr/>
        <a:lstStyle/>
        <a:p>
          <a:endParaRPr lang="en-US"/>
        </a:p>
      </dgm:t>
    </dgm:pt>
    <dgm:pt modelId="{86201BFD-96FC-4C43-B3D7-8F9C1FEA6013}">
      <dgm:prSet phldrT="[Text]" custT="1"/>
      <dgm:spPr>
        <a:solidFill>
          <a:schemeClr val="bg1"/>
        </a:solidFill>
        <a:ln w="3175">
          <a:solidFill>
            <a:srgbClr val="FF0000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 Changing the mindset of the rural people </a:t>
          </a:r>
          <a:endParaRPr lang="en-US" sz="1400" dirty="0">
            <a:solidFill>
              <a:schemeClr val="tx1"/>
            </a:solidFill>
          </a:endParaRPr>
        </a:p>
      </dgm:t>
    </dgm:pt>
    <dgm:pt modelId="{E9DB9B2D-D88F-4C0D-9D7A-8BA8C6E14260}" type="parTrans" cxnId="{DB4F626C-C4EC-459A-8B54-FB98200311F5}">
      <dgm:prSet/>
      <dgm:spPr/>
      <dgm:t>
        <a:bodyPr/>
        <a:lstStyle/>
        <a:p>
          <a:endParaRPr lang="en-US"/>
        </a:p>
      </dgm:t>
    </dgm:pt>
    <dgm:pt modelId="{1F7375AA-F03A-4DB2-A2FA-791E1285A342}" type="sibTrans" cxnId="{DB4F626C-C4EC-459A-8B54-FB98200311F5}">
      <dgm:prSet/>
      <dgm:spPr/>
      <dgm:t>
        <a:bodyPr/>
        <a:lstStyle/>
        <a:p>
          <a:endParaRPr lang="en-US"/>
        </a:p>
      </dgm:t>
    </dgm:pt>
    <dgm:pt modelId="{D5CF7588-4931-4C7E-91C0-B28731EC751C}" type="pres">
      <dgm:prSet presAssocID="{66A3B9E3-EA8D-4E86-B076-88133FBCB0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12ABA-25CB-40A4-9F19-E896440D546A}" type="pres">
      <dgm:prSet presAssocID="{04E7BF86-0CE5-4FEB-82C8-C23AAFCCE18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9E47E-5F9E-4F94-980C-881515D73612}" type="pres">
      <dgm:prSet presAssocID="{EFA0EA13-FE62-47A2-9189-CB3ED785A4E4}" presName="spacer" presStyleCnt="0"/>
      <dgm:spPr/>
    </dgm:pt>
    <dgm:pt modelId="{D9FB1AD3-F540-4F0F-94A8-C66A570AD9A5}" type="pres">
      <dgm:prSet presAssocID="{97F7BD98-03DC-4BCB-B8E8-83387FB943C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2A7F9-3633-4E39-8619-02C5FDE2A2DF}" type="pres">
      <dgm:prSet presAssocID="{C31B0633-1A59-4F40-A105-FEC7789CB22D}" presName="spacer" presStyleCnt="0"/>
      <dgm:spPr/>
    </dgm:pt>
    <dgm:pt modelId="{19E2037F-05D3-470F-BDEB-6D04D20F35A0}" type="pres">
      <dgm:prSet presAssocID="{2FFD3429-B7AB-4384-8A94-91D4CEEB65A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FD436-7835-4EC8-A454-838C6459FC2D}" type="pres">
      <dgm:prSet presAssocID="{9F82EAF9-E272-44F8-B94C-A8B7D2A95F23}" presName="spacer" presStyleCnt="0"/>
      <dgm:spPr/>
    </dgm:pt>
    <dgm:pt modelId="{97A0A95A-40F4-41D3-9AE3-E413ECC01CDD}" type="pres">
      <dgm:prSet presAssocID="{093965FE-5805-4B00-8AE6-4225E61CC49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13850-E6AE-420A-8C8B-55084D463B71}" type="pres">
      <dgm:prSet presAssocID="{E45883E2-48DA-4B9E-A5DA-E1ACA4B79933}" presName="spacer" presStyleCnt="0"/>
      <dgm:spPr/>
    </dgm:pt>
    <dgm:pt modelId="{FAB2A0E1-5ED0-485C-9E92-2B46C34D7767}" type="pres">
      <dgm:prSet presAssocID="{86201BFD-96FC-4C43-B3D7-8F9C1FEA6013}" presName="parentText" presStyleLbl="node1" presStyleIdx="4" presStyleCnt="5" custLinFactNeighborX="-1449" custLinFactNeighborY="9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88B144-70FA-43C8-BD11-2B6275E4B53D}" type="presOf" srcId="{66A3B9E3-EA8D-4E86-B076-88133FBCB09D}" destId="{D5CF7588-4931-4C7E-91C0-B28731EC751C}" srcOrd="0" destOrd="0" presId="urn:microsoft.com/office/officeart/2005/8/layout/vList2"/>
    <dgm:cxn modelId="{FBC63F6D-2989-4966-9311-4413B288C773}" type="presOf" srcId="{86201BFD-96FC-4C43-B3D7-8F9C1FEA6013}" destId="{FAB2A0E1-5ED0-485C-9E92-2B46C34D7767}" srcOrd="0" destOrd="0" presId="urn:microsoft.com/office/officeart/2005/8/layout/vList2"/>
    <dgm:cxn modelId="{C9B48844-3210-447D-BF85-99EB015F50B4}" type="presOf" srcId="{2FFD3429-B7AB-4384-8A94-91D4CEEB65A8}" destId="{19E2037F-05D3-470F-BDEB-6D04D20F35A0}" srcOrd="0" destOrd="0" presId="urn:microsoft.com/office/officeart/2005/8/layout/vList2"/>
    <dgm:cxn modelId="{5C41968C-9352-4DCC-9F75-F4CC48CEF7E2}" srcId="{66A3B9E3-EA8D-4E86-B076-88133FBCB09D}" destId="{093965FE-5805-4B00-8AE6-4225E61CC495}" srcOrd="3" destOrd="0" parTransId="{F6182685-4951-4F6B-90B7-DD12E6CA9E16}" sibTransId="{E45883E2-48DA-4B9E-A5DA-E1ACA4B79933}"/>
    <dgm:cxn modelId="{C3324FF2-B238-4D58-9274-BD5CE3E6D252}" srcId="{66A3B9E3-EA8D-4E86-B076-88133FBCB09D}" destId="{04E7BF86-0CE5-4FEB-82C8-C23AAFCCE18E}" srcOrd="0" destOrd="0" parTransId="{7D8D23E2-81FD-434C-B88C-0701792F404E}" sibTransId="{EFA0EA13-FE62-47A2-9189-CB3ED785A4E4}"/>
    <dgm:cxn modelId="{FFC4A3A4-7B13-4666-B125-9B4636A36BDD}" type="presOf" srcId="{04E7BF86-0CE5-4FEB-82C8-C23AAFCCE18E}" destId="{AE712ABA-25CB-40A4-9F19-E896440D546A}" srcOrd="0" destOrd="0" presId="urn:microsoft.com/office/officeart/2005/8/layout/vList2"/>
    <dgm:cxn modelId="{DB4F626C-C4EC-459A-8B54-FB98200311F5}" srcId="{66A3B9E3-EA8D-4E86-B076-88133FBCB09D}" destId="{86201BFD-96FC-4C43-B3D7-8F9C1FEA6013}" srcOrd="4" destOrd="0" parTransId="{E9DB9B2D-D88F-4C0D-9D7A-8BA8C6E14260}" sibTransId="{1F7375AA-F03A-4DB2-A2FA-791E1285A342}"/>
    <dgm:cxn modelId="{B80CC980-F593-408A-84BF-D45B32A38098}" srcId="{66A3B9E3-EA8D-4E86-B076-88133FBCB09D}" destId="{97F7BD98-03DC-4BCB-B8E8-83387FB943CB}" srcOrd="1" destOrd="0" parTransId="{9281460D-11B5-4756-A18B-061EE749A936}" sibTransId="{C31B0633-1A59-4F40-A105-FEC7789CB22D}"/>
    <dgm:cxn modelId="{156CFBE3-0B88-4018-94F8-5B5C2FBCEE18}" srcId="{66A3B9E3-EA8D-4E86-B076-88133FBCB09D}" destId="{2FFD3429-B7AB-4384-8A94-91D4CEEB65A8}" srcOrd="2" destOrd="0" parTransId="{19747F89-47FC-4AA3-A04B-5EBEB9365F38}" sibTransId="{9F82EAF9-E272-44F8-B94C-A8B7D2A95F23}"/>
    <dgm:cxn modelId="{84B55D10-BC95-4E19-BC18-64A52A59E1AC}" type="presOf" srcId="{97F7BD98-03DC-4BCB-B8E8-83387FB943CB}" destId="{D9FB1AD3-F540-4F0F-94A8-C66A570AD9A5}" srcOrd="0" destOrd="0" presId="urn:microsoft.com/office/officeart/2005/8/layout/vList2"/>
    <dgm:cxn modelId="{272000C0-D7FD-4541-957F-8F2BB43C53B3}" type="presOf" srcId="{093965FE-5805-4B00-8AE6-4225E61CC495}" destId="{97A0A95A-40F4-41D3-9AE3-E413ECC01CDD}" srcOrd="0" destOrd="0" presId="urn:microsoft.com/office/officeart/2005/8/layout/vList2"/>
    <dgm:cxn modelId="{F1876E44-FC24-4D32-860E-3E1EA6DB10FB}" type="presParOf" srcId="{D5CF7588-4931-4C7E-91C0-B28731EC751C}" destId="{AE712ABA-25CB-40A4-9F19-E896440D546A}" srcOrd="0" destOrd="0" presId="urn:microsoft.com/office/officeart/2005/8/layout/vList2"/>
    <dgm:cxn modelId="{BAC6DDBA-E437-47A6-B13A-9B221BEA74AB}" type="presParOf" srcId="{D5CF7588-4931-4C7E-91C0-B28731EC751C}" destId="{86B9E47E-5F9E-4F94-980C-881515D73612}" srcOrd="1" destOrd="0" presId="urn:microsoft.com/office/officeart/2005/8/layout/vList2"/>
    <dgm:cxn modelId="{C93B06AF-46C7-4DD1-A317-F918C00AB62B}" type="presParOf" srcId="{D5CF7588-4931-4C7E-91C0-B28731EC751C}" destId="{D9FB1AD3-F540-4F0F-94A8-C66A570AD9A5}" srcOrd="2" destOrd="0" presId="urn:microsoft.com/office/officeart/2005/8/layout/vList2"/>
    <dgm:cxn modelId="{E6DF8DF4-9961-4307-9F07-125BAF9069E9}" type="presParOf" srcId="{D5CF7588-4931-4C7E-91C0-B28731EC751C}" destId="{4FE2A7F9-3633-4E39-8619-02C5FDE2A2DF}" srcOrd="3" destOrd="0" presId="urn:microsoft.com/office/officeart/2005/8/layout/vList2"/>
    <dgm:cxn modelId="{60ADCBAC-B11F-4AD0-B8F5-ACD52CBE8766}" type="presParOf" srcId="{D5CF7588-4931-4C7E-91C0-B28731EC751C}" destId="{19E2037F-05D3-470F-BDEB-6D04D20F35A0}" srcOrd="4" destOrd="0" presId="urn:microsoft.com/office/officeart/2005/8/layout/vList2"/>
    <dgm:cxn modelId="{7D6A2CD6-A71C-4A74-BBA1-CDEAFD6F4FE5}" type="presParOf" srcId="{D5CF7588-4931-4C7E-91C0-B28731EC751C}" destId="{8A3FD436-7835-4EC8-A454-838C6459FC2D}" srcOrd="5" destOrd="0" presId="urn:microsoft.com/office/officeart/2005/8/layout/vList2"/>
    <dgm:cxn modelId="{F0362CBE-4C09-4AD1-831F-8AB2229DB763}" type="presParOf" srcId="{D5CF7588-4931-4C7E-91C0-B28731EC751C}" destId="{97A0A95A-40F4-41D3-9AE3-E413ECC01CDD}" srcOrd="6" destOrd="0" presId="urn:microsoft.com/office/officeart/2005/8/layout/vList2"/>
    <dgm:cxn modelId="{AFC877D4-5D9C-4D29-9D60-4D597824EC66}" type="presParOf" srcId="{D5CF7588-4931-4C7E-91C0-B28731EC751C}" destId="{3AB13850-E6AE-420A-8C8B-55084D463B71}" srcOrd="7" destOrd="0" presId="urn:microsoft.com/office/officeart/2005/8/layout/vList2"/>
    <dgm:cxn modelId="{D28C6F1E-3F7A-4B01-838D-299B66ED3C53}" type="presParOf" srcId="{D5CF7588-4931-4C7E-91C0-B28731EC751C}" destId="{FAB2A0E1-5ED0-485C-9E92-2B46C34D776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23F9C7-F247-49A5-8B76-3B6937664C9B}">
      <dsp:nvSpPr>
        <dsp:cNvPr id="0" name=""/>
        <dsp:cNvSpPr/>
      </dsp:nvSpPr>
      <dsp:spPr>
        <a:xfrm>
          <a:off x="437105" y="0"/>
          <a:ext cx="3672408" cy="3672408"/>
        </a:xfrm>
        <a:prstGeom prst="triangl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988EE-4C48-42D5-AB51-697BA6833F36}">
      <dsp:nvSpPr>
        <dsp:cNvPr id="0" name=""/>
        <dsp:cNvSpPr/>
      </dsp:nvSpPr>
      <dsp:spPr>
        <a:xfrm>
          <a:off x="2273309" y="367599"/>
          <a:ext cx="2387065" cy="65271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Affordability</a:t>
          </a:r>
        </a:p>
      </dsp:txBody>
      <dsp:txXfrm>
        <a:off x="2273309" y="367599"/>
        <a:ext cx="2387065" cy="652713"/>
      </dsp:txXfrm>
    </dsp:sp>
    <dsp:sp modelId="{DAA77C10-C6B0-43E1-8659-E314F5F97CED}">
      <dsp:nvSpPr>
        <dsp:cNvPr id="0" name=""/>
        <dsp:cNvSpPr/>
      </dsp:nvSpPr>
      <dsp:spPr>
        <a:xfrm>
          <a:off x="2273309" y="1101901"/>
          <a:ext cx="2387065" cy="65271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Accessibility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2273309" y="1101901"/>
        <a:ext cx="2387065" cy="652713"/>
      </dsp:txXfrm>
    </dsp:sp>
    <dsp:sp modelId="{D07D576D-C88D-4E84-99C3-FE891D2DCC94}">
      <dsp:nvSpPr>
        <dsp:cNvPr id="0" name=""/>
        <dsp:cNvSpPr/>
      </dsp:nvSpPr>
      <dsp:spPr>
        <a:xfrm>
          <a:off x="2273309" y="1836204"/>
          <a:ext cx="2387065" cy="65271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Awareness</a:t>
          </a:r>
        </a:p>
      </dsp:txBody>
      <dsp:txXfrm>
        <a:off x="2273309" y="1836204"/>
        <a:ext cx="2387065" cy="652713"/>
      </dsp:txXfrm>
    </dsp:sp>
    <dsp:sp modelId="{62B3C540-A655-4F99-BC1A-5336F88F9D37}">
      <dsp:nvSpPr>
        <dsp:cNvPr id="0" name=""/>
        <dsp:cNvSpPr/>
      </dsp:nvSpPr>
      <dsp:spPr>
        <a:xfrm>
          <a:off x="2273309" y="2570506"/>
          <a:ext cx="2387065" cy="65271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Quality of Healthcare  Services</a:t>
          </a:r>
        </a:p>
      </dsp:txBody>
      <dsp:txXfrm>
        <a:off x="2273309" y="2570506"/>
        <a:ext cx="2387065" cy="6527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712ABA-25CB-40A4-9F19-E896440D546A}">
      <dsp:nvSpPr>
        <dsp:cNvPr id="0" name=""/>
        <dsp:cNvSpPr/>
      </dsp:nvSpPr>
      <dsp:spPr>
        <a:xfrm>
          <a:off x="0" y="23940"/>
          <a:ext cx="3336032" cy="673920"/>
        </a:xfrm>
        <a:prstGeom prst="roundRect">
          <a:avLst/>
        </a:prstGeom>
        <a:solidFill>
          <a:schemeClr val="bg1"/>
        </a:solidFill>
        <a:ln w="31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 Distribution and Reach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0" y="23940"/>
        <a:ext cx="3336032" cy="673920"/>
      </dsp:txXfrm>
    </dsp:sp>
    <dsp:sp modelId="{D9FB1AD3-F540-4F0F-94A8-C66A570AD9A5}">
      <dsp:nvSpPr>
        <dsp:cNvPr id="0" name=""/>
        <dsp:cNvSpPr/>
      </dsp:nvSpPr>
      <dsp:spPr>
        <a:xfrm>
          <a:off x="0" y="801540"/>
          <a:ext cx="3336032" cy="673920"/>
        </a:xfrm>
        <a:prstGeom prst="roundRect">
          <a:avLst/>
        </a:prstGeom>
        <a:solidFill>
          <a:schemeClr val="bg1"/>
        </a:solidFill>
        <a:ln w="31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 Recruiting skilled manpower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0" y="801540"/>
        <a:ext cx="3336032" cy="673920"/>
      </dsp:txXfrm>
    </dsp:sp>
    <dsp:sp modelId="{19E2037F-05D3-470F-BDEB-6D04D20F35A0}">
      <dsp:nvSpPr>
        <dsp:cNvPr id="0" name=""/>
        <dsp:cNvSpPr/>
      </dsp:nvSpPr>
      <dsp:spPr>
        <a:xfrm>
          <a:off x="0" y="1579140"/>
          <a:ext cx="3336032" cy="673920"/>
        </a:xfrm>
        <a:prstGeom prst="roundRect">
          <a:avLst/>
        </a:prstGeom>
        <a:solidFill>
          <a:schemeClr val="bg1"/>
        </a:solidFill>
        <a:ln w="31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Tackling social issues and local beliefs ( Self medication)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0" y="1579140"/>
        <a:ext cx="3336032" cy="673920"/>
      </dsp:txXfrm>
    </dsp:sp>
    <dsp:sp modelId="{97A0A95A-40F4-41D3-9AE3-E413ECC01CDD}">
      <dsp:nvSpPr>
        <dsp:cNvPr id="0" name=""/>
        <dsp:cNvSpPr/>
      </dsp:nvSpPr>
      <dsp:spPr>
        <a:xfrm>
          <a:off x="0" y="2356740"/>
          <a:ext cx="3336032" cy="673920"/>
        </a:xfrm>
        <a:prstGeom prst="roundRect">
          <a:avLst/>
        </a:prstGeom>
        <a:solidFill>
          <a:schemeClr val="bg1"/>
        </a:solidFill>
        <a:ln w="31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Creating awareness among the rural consumers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0" y="2356740"/>
        <a:ext cx="3336032" cy="673920"/>
      </dsp:txXfrm>
    </dsp:sp>
    <dsp:sp modelId="{FAB2A0E1-5ED0-485C-9E92-2B46C34D7767}">
      <dsp:nvSpPr>
        <dsp:cNvPr id="0" name=""/>
        <dsp:cNvSpPr/>
      </dsp:nvSpPr>
      <dsp:spPr>
        <a:xfrm>
          <a:off x="0" y="3144025"/>
          <a:ext cx="3336032" cy="673920"/>
        </a:xfrm>
        <a:prstGeom prst="roundRect">
          <a:avLst/>
        </a:prstGeom>
        <a:solidFill>
          <a:schemeClr val="bg1"/>
        </a:solidFill>
        <a:ln w="31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 Changing the mindset of the rural people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0" y="3144025"/>
        <a:ext cx="3336032" cy="67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A7262-8A1B-4BA6-968D-FD1A46678DBE}" type="datetimeFigureOut">
              <a:rPr lang="en-IN" smtClean="0"/>
              <a:pPr/>
              <a:t>17-03-2016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CDBCE-8A85-4BA8-ACF7-13661F07F08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7D082E-FF07-4966-83EF-3B6B604EFA5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8472D-A084-4573-9835-03DA1275E4D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 txBox="1">
            <a:spLocks noGrp="1"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sz="16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buClrTx/>
            </a:pPr>
            <a:fld id="{E4FB3E70-8018-4F72-8A96-B665E4B46BCA}" type="slidenum">
              <a:rPr lang="en-US" sz="1300">
                <a:solidFill>
                  <a:schemeClr val="tx1"/>
                </a:solidFill>
                <a:latin typeface="Arial" charset="0"/>
              </a:rPr>
              <a:pPr algn="r">
                <a:buClrTx/>
              </a:pPr>
              <a:t>16</a:t>
            </a:fld>
            <a:endParaRPr 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07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E1633-79AB-4CA4-8B87-247877E61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bizgrow.co.in/panacea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2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2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56845" y="914400"/>
            <a:ext cx="2162555" cy="1758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47801" y="1884546"/>
            <a:ext cx="6934200" cy="15444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1179" marR="633448" algn="ctr">
              <a:lnSpc>
                <a:spcPts val="4585"/>
              </a:lnSpc>
              <a:spcBef>
                <a:spcPts val="229"/>
              </a:spcBef>
            </a:pPr>
            <a:endParaRPr lang="en-US" sz="6600" b="1" i="1" spc="-329" baseline="3103" dirty="0" smtClean="0">
              <a:solidFill>
                <a:srgbClr val="2F3132"/>
              </a:solidFill>
              <a:latin typeface="Calibri"/>
              <a:cs typeface="Calibri"/>
            </a:endParaRPr>
          </a:p>
          <a:p>
            <a:pPr marL="601179" marR="633448" algn="ctr">
              <a:lnSpc>
                <a:spcPts val="4585"/>
              </a:lnSpc>
              <a:spcBef>
                <a:spcPts val="229"/>
              </a:spcBef>
            </a:pPr>
            <a:r>
              <a:rPr sz="6600" b="1" i="1" spc="-329" baseline="3103" dirty="0" err="1" smtClean="0">
                <a:solidFill>
                  <a:srgbClr val="2F3132"/>
                </a:solidFill>
                <a:latin typeface="Calibri"/>
                <a:cs typeface="Calibri"/>
              </a:rPr>
              <a:t>T</a:t>
            </a:r>
            <a:r>
              <a:rPr sz="6600" b="1" i="1" spc="-4" baseline="3103" dirty="0" err="1" smtClean="0">
                <a:solidFill>
                  <a:srgbClr val="2F3132"/>
                </a:solidFill>
                <a:latin typeface="Calibri"/>
                <a:cs typeface="Calibri"/>
              </a:rPr>
              <a:t>ele</a:t>
            </a:r>
            <a:r>
              <a:rPr sz="6600" b="1" i="1" spc="4" baseline="3103" dirty="0" err="1" smtClean="0">
                <a:solidFill>
                  <a:srgbClr val="2F3132"/>
                </a:solidFill>
                <a:latin typeface="Calibri"/>
                <a:cs typeface="Calibri"/>
              </a:rPr>
              <a:t>h</a:t>
            </a:r>
            <a:r>
              <a:rPr sz="6600" b="1" i="1" spc="-4" baseline="3103" dirty="0" err="1" smtClean="0">
                <a:solidFill>
                  <a:srgbClr val="2F3132"/>
                </a:solidFill>
                <a:latin typeface="Calibri"/>
                <a:cs typeface="Calibri"/>
              </a:rPr>
              <a:t>e</a:t>
            </a:r>
            <a:r>
              <a:rPr sz="6600" b="1" i="1" spc="0" baseline="3103" dirty="0" err="1" smtClean="0">
                <a:solidFill>
                  <a:srgbClr val="2F3132"/>
                </a:solidFill>
                <a:latin typeface="Calibri"/>
                <a:cs typeface="Calibri"/>
              </a:rPr>
              <a:t>a</a:t>
            </a:r>
            <a:r>
              <a:rPr sz="6600" b="1" i="1" spc="-4" baseline="3103" dirty="0" err="1" smtClean="0">
                <a:solidFill>
                  <a:srgbClr val="2F3132"/>
                </a:solidFill>
                <a:latin typeface="Calibri"/>
                <a:cs typeface="Calibri"/>
              </a:rPr>
              <a:t>lt</a:t>
            </a:r>
            <a:r>
              <a:rPr sz="6600" b="1" i="1" spc="0" baseline="3103" dirty="0" err="1" smtClean="0">
                <a:solidFill>
                  <a:srgbClr val="2F3132"/>
                </a:solidFill>
                <a:latin typeface="Calibri"/>
                <a:cs typeface="Calibri"/>
              </a:rPr>
              <a:t>h</a:t>
            </a:r>
            <a:r>
              <a:rPr sz="6600" b="1" i="1" spc="0" baseline="3103" dirty="0" smtClean="0">
                <a:solidFill>
                  <a:srgbClr val="2F3132"/>
                </a:solidFill>
                <a:latin typeface="Calibri"/>
                <a:cs typeface="Calibri"/>
              </a:rPr>
              <a:t>…..</a:t>
            </a:r>
            <a:endParaRPr lang="en-US" sz="6600" b="1" i="1" spc="0" baseline="3103" dirty="0" smtClean="0">
              <a:solidFill>
                <a:srgbClr val="2F3132"/>
              </a:solidFill>
              <a:latin typeface="Calibri"/>
              <a:cs typeface="Calibri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Role of Technology and Innovation in Telemedicine.. </a:t>
            </a:r>
          </a:p>
          <a:p>
            <a:pPr marL="601179" marR="633448" algn="ctr">
              <a:lnSpc>
                <a:spcPts val="4585"/>
              </a:lnSpc>
              <a:spcBef>
                <a:spcPts val="229"/>
              </a:spcBef>
            </a:pPr>
            <a:endParaRPr sz="4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9400" y="2895600"/>
            <a:ext cx="375542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endParaRPr sz="3200" dirty="0">
              <a:latin typeface="Calibri"/>
              <a:cs typeface="Calibri"/>
            </a:endParaRPr>
          </a:p>
        </p:txBody>
      </p:sp>
      <p:pic>
        <p:nvPicPr>
          <p:cNvPr id="13" name="Picture 12" descr="bbzz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28674" name="Picture 2" descr="HEALTHCARE AND DIAGNOSTIC CENT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5029200"/>
            <a:ext cx="2562225" cy="66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3569335" y="279379"/>
            <a:ext cx="207182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-304" baseline="3034" dirty="0" smtClean="0"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latin typeface="Calibri"/>
                <a:cs typeface="Calibri"/>
              </a:rPr>
              <a:t>elehe</a:t>
            </a:r>
            <a:r>
              <a:rPr sz="5400" b="1" spc="-4" baseline="3034" dirty="0" smtClean="0">
                <a:latin typeface="Calibri"/>
                <a:cs typeface="Calibri"/>
              </a:rPr>
              <a:t>a</a:t>
            </a:r>
            <a:r>
              <a:rPr sz="5400" b="1" spc="4" baseline="3034" dirty="0" smtClean="0">
                <a:latin typeface="Calibri"/>
                <a:cs typeface="Calibri"/>
              </a:rPr>
              <a:t>l</a:t>
            </a:r>
            <a:r>
              <a:rPr sz="5400" b="1" spc="0" baseline="3034" dirty="0" smtClean="0">
                <a:latin typeface="Calibri"/>
                <a:cs typeface="Calibri"/>
              </a:rPr>
              <a:t>th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5827" y="808588"/>
            <a:ext cx="4563532" cy="874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46043">
              <a:lnSpc>
                <a:spcPts val="2950"/>
              </a:lnSpc>
              <a:spcBef>
                <a:spcPts val="147"/>
              </a:spcBef>
            </a:pPr>
            <a:r>
              <a:rPr sz="4200" b="1" i="1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“</a:t>
            </a:r>
            <a:r>
              <a:rPr sz="4200" b="1" i="1" u="heavy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Du</a:t>
            </a:r>
            <a:r>
              <a:rPr sz="4200" b="1" i="1" u="heavy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4200" b="1" i="1" u="heavy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u="heavy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4200" b="1" i="1" u="heavy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4200" b="1" i="1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”</a:t>
            </a:r>
            <a:r>
              <a:rPr sz="4200" b="1" i="1" spc="-96" baseline="29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th</a:t>
            </a:r>
            <a:r>
              <a:rPr sz="4200" b="1" i="1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spc="-28" baseline="29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1282"/>
              </a:spcBef>
            </a:pPr>
            <a:r>
              <a:rPr sz="2000" b="1" spc="4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imely</a:t>
            </a:r>
            <a:r>
              <a:rPr sz="2000" b="1" spc="-19" dirty="0" smtClean="0">
                <a:latin typeface="Calibri"/>
                <a:cs typeface="Calibri"/>
              </a:rPr>
              <a:t> </a:t>
            </a:r>
            <a:r>
              <a:rPr sz="2000" b="1" spc="-4" dirty="0" smtClean="0">
                <a:latin typeface="Calibri"/>
                <a:cs typeface="Calibri"/>
              </a:rPr>
              <a:t>a</a:t>
            </a:r>
            <a:r>
              <a:rPr sz="2000" b="1" spc="4" dirty="0" smtClean="0">
                <a:latin typeface="Calibri"/>
                <a:cs typeface="Calibri"/>
              </a:rPr>
              <a:t>dm</a:t>
            </a:r>
            <a:r>
              <a:rPr sz="2000" b="1" spc="0" dirty="0" smtClean="0">
                <a:latin typeface="Calibri"/>
                <a:cs typeface="Calibri"/>
              </a:rPr>
              <a:t>i</a:t>
            </a:r>
            <a:r>
              <a:rPr sz="2000" b="1" spc="4" dirty="0" smtClean="0">
                <a:latin typeface="Calibri"/>
                <a:cs typeface="Calibri"/>
              </a:rPr>
              <a:t>ss</a:t>
            </a:r>
            <a:r>
              <a:rPr sz="2000" b="1" spc="0" dirty="0" smtClean="0">
                <a:latin typeface="Calibri"/>
                <a:cs typeface="Calibri"/>
              </a:rPr>
              <a:t>i</a:t>
            </a:r>
            <a:r>
              <a:rPr sz="2000" b="1" spc="4" dirty="0" smtClean="0">
                <a:latin typeface="Calibri"/>
                <a:cs typeface="Calibri"/>
              </a:rPr>
              <a:t>o</a:t>
            </a:r>
            <a:r>
              <a:rPr sz="2000" b="1" spc="0" dirty="0" smtClean="0">
                <a:latin typeface="Calibri"/>
                <a:cs typeface="Calibri"/>
              </a:rPr>
              <a:t>n</a:t>
            </a:r>
            <a:r>
              <a:rPr sz="2000" b="1" spc="-24" dirty="0" smtClean="0">
                <a:latin typeface="Calibri"/>
                <a:cs typeface="Calibri"/>
              </a:rPr>
              <a:t> </a:t>
            </a:r>
            <a:r>
              <a:rPr sz="2000" b="1" spc="4" dirty="0" smtClean="0">
                <a:latin typeface="Calibri"/>
                <a:cs typeface="Calibri"/>
              </a:rPr>
              <a:t>p</a:t>
            </a:r>
            <a:r>
              <a:rPr sz="2000" b="1" spc="-29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oce</a:t>
            </a:r>
            <a:r>
              <a:rPr sz="2000" b="1" spc="4" dirty="0" smtClean="0">
                <a:latin typeface="Calibri"/>
                <a:cs typeface="Calibri"/>
              </a:rPr>
              <a:t>s</a:t>
            </a:r>
            <a:r>
              <a:rPr sz="2000" b="1" spc="0" dirty="0" smtClean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51244" y="808588"/>
            <a:ext cx="72598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4200" b="1" i="1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4200" b="1" i="1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2927" y="1387579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0127" y="1743852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86639" y="1757640"/>
            <a:ext cx="141402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154" baseline="3034" dirty="0" smtClean="0">
                <a:latin typeface="Calibri"/>
                <a:cs typeface="Calibri"/>
              </a:rPr>
              <a:t>“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4" baseline="3034" dirty="0" smtClean="0">
                <a:latin typeface="Calibri"/>
                <a:cs typeface="Calibri"/>
              </a:rPr>
              <a:t>d</a:t>
            </a:r>
            <a:r>
              <a:rPr sz="2700" spc="0" baseline="3034" dirty="0" smtClean="0">
                <a:latin typeface="Calibri"/>
                <a:cs typeface="Calibri"/>
              </a:rPr>
              <a:t>m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4" baseline="3034" dirty="0" smtClean="0">
                <a:latin typeface="Calibri"/>
                <a:cs typeface="Calibri"/>
              </a:rPr>
              <a:t>ss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on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-19" baseline="3034" dirty="0" smtClean="0">
                <a:latin typeface="Calibri"/>
                <a:cs typeface="Calibri"/>
              </a:rPr>
              <a:t>s</a:t>
            </a:r>
            <a:r>
              <a:rPr sz="2700" spc="54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2927" y="2228825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5827" y="2244176"/>
            <a:ext cx="154591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34" baseline="2730" dirty="0" smtClean="0">
                <a:latin typeface="Calibri"/>
                <a:cs typeface="Calibri"/>
              </a:rPr>
              <a:t>P</a:t>
            </a:r>
            <a:r>
              <a:rPr sz="3000" b="1" spc="-29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tie</a:t>
            </a:r>
            <a:r>
              <a:rPr sz="3000" b="1" spc="-19" baseline="2730" dirty="0" smtClean="0">
                <a:latin typeface="Calibri"/>
                <a:cs typeface="Calibri"/>
              </a:rPr>
              <a:t>n</a:t>
            </a:r>
            <a:r>
              <a:rPr sz="3000" b="1" spc="0" baseline="2730" dirty="0" smtClean="0">
                <a:latin typeface="Calibri"/>
                <a:cs typeface="Calibri"/>
              </a:rPr>
              <a:t>t</a:t>
            </a:r>
            <a:r>
              <a:rPr sz="3000" b="1" spc="-14" baseline="2730" dirty="0" smtClean="0">
                <a:latin typeface="Calibri"/>
                <a:cs typeface="Calibri"/>
              </a:rPr>
              <a:t> </a:t>
            </a:r>
            <a:r>
              <a:rPr sz="3000" b="1" spc="4" baseline="2730" dirty="0" smtClean="0">
                <a:latin typeface="Calibri"/>
                <a:cs typeface="Calibri"/>
              </a:rPr>
              <a:t>su</a:t>
            </a:r>
            <a:r>
              <a:rPr sz="3000" b="1" spc="-25" baseline="2730" dirty="0" smtClean="0">
                <a:latin typeface="Calibri"/>
                <a:cs typeface="Calibri"/>
              </a:rPr>
              <a:t>rg</a:t>
            </a:r>
            <a:r>
              <a:rPr sz="3000" b="1" spc="0" baseline="2730" dirty="0" smtClean="0"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0127" y="2585099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6639" y="2598887"/>
            <a:ext cx="4146787" cy="912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6358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I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-4" baseline="3034" dirty="0" smtClean="0">
                <a:latin typeface="Calibri"/>
                <a:cs typeface="Calibri"/>
              </a:rPr>
              <a:t>t</a:t>
            </a:r>
            <a:r>
              <a:rPr sz="2700" spc="-3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a-d</a:t>
            </a:r>
            <a:r>
              <a:rPr sz="2700" spc="-34" baseline="3034" dirty="0" smtClean="0">
                <a:latin typeface="Calibri"/>
                <a:cs typeface="Calibri"/>
              </a:rPr>
              <a:t>a</a:t>
            </a:r>
            <a:r>
              <a:rPr sz="2700" spc="-129" baseline="3034" dirty="0" smtClean="0">
                <a:latin typeface="Calibri"/>
                <a:cs typeface="Calibri"/>
              </a:rPr>
              <a:t>y</a:t>
            </a:r>
            <a:r>
              <a:rPr sz="2700" spc="0" baseline="3034" dirty="0" smtClean="0">
                <a:latin typeface="Calibri"/>
                <a:cs typeface="Calibri"/>
              </a:rPr>
              <a:t>, </a:t>
            </a:r>
            <a:r>
              <a:rPr sz="2700" spc="-4" baseline="3034" dirty="0" smtClean="0">
                <a:latin typeface="Calibri"/>
                <a:cs typeface="Calibri"/>
              </a:rPr>
              <a:t>c</a:t>
            </a:r>
            <a:r>
              <a:rPr sz="2700" spc="4" baseline="3034" dirty="0" smtClean="0">
                <a:latin typeface="Calibri"/>
                <a:cs typeface="Calibri"/>
              </a:rPr>
              <a:t>e</a:t>
            </a:r>
            <a:r>
              <a:rPr sz="2700" spc="-4" baseline="3034" dirty="0" smtClean="0">
                <a:latin typeface="Calibri"/>
                <a:cs typeface="Calibri"/>
              </a:rPr>
              <a:t>r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n</a:t>
            </a:r>
            <a:r>
              <a:rPr sz="2700" spc="2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d</a:t>
            </a:r>
            <a:r>
              <a:rPr sz="2700" spc="-34" baseline="3034" dirty="0" smtClean="0">
                <a:latin typeface="Calibri"/>
                <a:cs typeface="Calibri"/>
              </a:rPr>
              <a:t>a</a:t>
            </a:r>
            <a:r>
              <a:rPr sz="2700" spc="-9" baseline="3034" dirty="0" smtClean="0">
                <a:latin typeface="Calibri"/>
                <a:cs typeface="Calibri"/>
              </a:rPr>
              <a:t>y</a:t>
            </a:r>
            <a:r>
              <a:rPr sz="2700" spc="4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, </a:t>
            </a:r>
            <a:r>
              <a:rPr sz="2700" spc="-9" baseline="3034" dirty="0" smtClean="0">
                <a:latin typeface="Calibri"/>
                <a:cs typeface="Calibri"/>
              </a:rPr>
              <a:t>ev</a:t>
            </a:r>
            <a:r>
              <a:rPr sz="2700" spc="4" baseline="3034" dirty="0" smtClean="0">
                <a:latin typeface="Calibri"/>
                <a:cs typeface="Calibri"/>
              </a:rPr>
              <a:t>e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-4" baseline="3034" dirty="0" smtClean="0">
                <a:latin typeface="Calibri"/>
                <a:cs typeface="Calibri"/>
              </a:rPr>
              <a:t>t</a:t>
            </a:r>
            <a:r>
              <a:rPr sz="2700" spc="4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,</a:t>
            </a:r>
            <a:r>
              <a:rPr sz="2700" spc="-1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or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4" baseline="3034" dirty="0" smtClean="0">
                <a:latin typeface="Calibri"/>
                <a:cs typeface="Calibri"/>
              </a:rPr>
              <a:t>se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4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4" baseline="3034" dirty="0" smtClean="0">
                <a:latin typeface="Calibri"/>
                <a:cs typeface="Calibri"/>
              </a:rPr>
              <a:t>n</a:t>
            </a:r>
            <a:r>
              <a:rPr sz="2700" spc="0" baseline="3034" dirty="0" smtClean="0"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  <a:p>
            <a:pPr marL="183388" marR="36358">
              <a:lnSpc>
                <a:spcPct val="101725"/>
              </a:lnSpc>
              <a:spcBef>
                <a:spcPts val="298"/>
              </a:spcBef>
            </a:pPr>
            <a:r>
              <a:rPr sz="1800" spc="0" dirty="0" smtClean="0">
                <a:latin typeface="Arial"/>
                <a:cs typeface="Arial"/>
              </a:rPr>
              <a:t>• </a:t>
            </a:r>
            <a:r>
              <a:rPr sz="1800" spc="175" dirty="0" smtClean="0">
                <a:latin typeface="Arial"/>
                <a:cs typeface="Arial"/>
              </a:rPr>
              <a:t> </a:t>
            </a:r>
            <a:r>
              <a:rPr sz="1800" spc="-154" dirty="0" smtClean="0">
                <a:latin typeface="Calibri"/>
                <a:cs typeface="Calibri"/>
              </a:rPr>
              <a:t>T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m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-4" dirty="0" smtClean="0">
                <a:latin typeface="Calibri"/>
                <a:cs typeface="Calibri"/>
              </a:rPr>
              <a:t>ici</a:t>
            </a:r>
            <a:r>
              <a:rPr sz="1800" spc="0" dirty="0" smtClean="0">
                <a:latin typeface="Calibri"/>
                <a:cs typeface="Calibri"/>
              </a:rPr>
              <a:t>ne</a:t>
            </a:r>
            <a:r>
              <a:rPr sz="1800" spc="2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as</a:t>
            </a:r>
            <a:r>
              <a:rPr sz="1800" spc="-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u</a:t>
            </a:r>
            <a:r>
              <a:rPr sz="1800" spc="-4" dirty="0" smtClean="0">
                <a:latin typeface="Calibri"/>
                <a:cs typeface="Calibri"/>
              </a:rPr>
              <a:t>ti</a:t>
            </a:r>
            <a:r>
              <a:rPr sz="1800" spc="0" dirty="0" smtClean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183388">
              <a:lnSpc>
                <a:spcPct val="101725"/>
              </a:lnSpc>
              <a:spcBef>
                <a:spcPts val="395"/>
              </a:spcBef>
            </a:pPr>
            <a:r>
              <a:rPr sz="1800" spc="0" dirty="0" smtClean="0">
                <a:latin typeface="Arial"/>
                <a:cs typeface="Arial"/>
              </a:rPr>
              <a:t>• </a:t>
            </a:r>
            <a:r>
              <a:rPr sz="1800" spc="175" dirty="0" smtClean="0">
                <a:latin typeface="Arial"/>
                <a:cs typeface="Arial"/>
              </a:rPr>
              <a:t> </a:t>
            </a:r>
            <a:r>
              <a:rPr sz="1800" spc="-154" dirty="0" smtClean="0">
                <a:latin typeface="Calibri"/>
                <a:cs typeface="Calibri"/>
              </a:rPr>
              <a:t>T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m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-4" dirty="0" smtClean="0">
                <a:latin typeface="Calibri"/>
                <a:cs typeface="Calibri"/>
              </a:rPr>
              <a:t>ici</a:t>
            </a:r>
            <a:r>
              <a:rPr sz="1800" spc="0" dirty="0" smtClean="0">
                <a:latin typeface="Calibri"/>
                <a:cs typeface="Calibri"/>
              </a:rPr>
              <a:t>ne</a:t>
            </a:r>
            <a:r>
              <a:rPr sz="1800" spc="2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as</a:t>
            </a:r>
            <a:r>
              <a:rPr sz="1800" spc="-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</a:t>
            </a:r>
            <a:r>
              <a:rPr sz="1800" spc="-4" dirty="0" smtClean="0">
                <a:latin typeface="Calibri"/>
                <a:cs typeface="Calibri"/>
              </a:rPr>
              <a:t>ri</a:t>
            </a: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-4" dirty="0" smtClean="0">
                <a:latin typeface="Calibri"/>
                <a:cs typeface="Calibri"/>
              </a:rPr>
              <a:t>g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,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</a:t>
            </a:r>
            <a:r>
              <a:rPr sz="1800" spc="-9" dirty="0" smtClean="0">
                <a:latin typeface="Calibri"/>
                <a:cs typeface="Calibri"/>
              </a:rPr>
              <a:t>e</a:t>
            </a:r>
            <a:r>
              <a:rPr sz="1800" spc="-34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2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add</a:t>
            </a:r>
            <a:r>
              <a:rPr sz="1800" spc="-4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5526" y="3257255"/>
            <a:ext cx="307726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a mo</a:t>
            </a:r>
            <a:r>
              <a:rPr sz="2700" spc="-25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-14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-19" baseline="3034" dirty="0" smtClean="0">
                <a:latin typeface="Calibri"/>
                <a:cs typeface="Calibri"/>
              </a:rPr>
              <a:t>s</a:t>
            </a:r>
            <a:r>
              <a:rPr sz="2700" spc="-4" baseline="3034" dirty="0" smtClean="0">
                <a:latin typeface="Calibri"/>
                <a:cs typeface="Calibri"/>
              </a:rPr>
              <a:t>tl</a:t>
            </a:r>
            <a:r>
              <a:rPr sz="2700" spc="0" baseline="3034" dirty="0" smtClean="0">
                <a:latin typeface="Calibri"/>
                <a:cs typeface="Calibri"/>
              </a:rPr>
              <a:t>y 10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or 12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hour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4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h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4" baseline="3034" dirty="0" smtClean="0">
                <a:latin typeface="Calibri"/>
                <a:cs typeface="Calibri"/>
              </a:rPr>
              <a:t>f</a:t>
            </a:r>
            <a:r>
              <a:rPr sz="2700" spc="0" baseline="3034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2927" y="3728441"/>
            <a:ext cx="1526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5827" y="3743792"/>
            <a:ext cx="478766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R</a:t>
            </a:r>
            <a:r>
              <a:rPr sz="3000" b="1" spc="4" baseline="2730" dirty="0" smtClean="0">
                <a:latin typeface="Calibri"/>
                <a:cs typeface="Calibri"/>
              </a:rPr>
              <a:t>u</a:t>
            </a:r>
            <a:r>
              <a:rPr sz="3000" b="1" spc="-50" baseline="2730" dirty="0" smtClean="0">
                <a:latin typeface="Calibri"/>
                <a:cs typeface="Calibri"/>
              </a:rPr>
              <a:t>r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l</a:t>
            </a:r>
            <a:r>
              <a:rPr sz="3000" b="1" spc="-9" baseline="2730" dirty="0" smtClean="0">
                <a:latin typeface="Calibri"/>
                <a:cs typeface="Calibri"/>
              </a:rPr>
              <a:t> 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cce</a:t>
            </a:r>
            <a:r>
              <a:rPr sz="3000" b="1" spc="4" baseline="2730" dirty="0" smtClean="0">
                <a:latin typeface="Calibri"/>
                <a:cs typeface="Calibri"/>
              </a:rPr>
              <a:t>s</a:t>
            </a:r>
            <a:r>
              <a:rPr sz="3000" b="1" spc="0" baseline="2730" dirty="0" smtClean="0">
                <a:latin typeface="Calibri"/>
                <a:cs typeface="Calibri"/>
              </a:rPr>
              <a:t>s</a:t>
            </a:r>
            <a:r>
              <a:rPr sz="3000" b="1" spc="9" baseline="2730" dirty="0" smtClean="0">
                <a:latin typeface="Calibri"/>
                <a:cs typeface="Calibri"/>
              </a:rPr>
              <a:t> </a:t>
            </a:r>
            <a:r>
              <a:rPr sz="3000" b="1" spc="-25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o</a:t>
            </a:r>
            <a:r>
              <a:rPr sz="3000" b="1" spc="-14" baseline="2730" dirty="0" smtClean="0">
                <a:latin typeface="Calibri"/>
                <a:cs typeface="Calibri"/>
              </a:rPr>
              <a:t> </a:t>
            </a:r>
            <a:r>
              <a:rPr sz="3000" b="1" spc="4" baseline="2730" dirty="0" smtClean="0">
                <a:latin typeface="Calibri"/>
                <a:cs typeface="Calibri"/>
              </a:rPr>
              <a:t>h</a:t>
            </a:r>
            <a:r>
              <a:rPr sz="3000" b="1" spc="0" baseline="2730" dirty="0" smtClean="0">
                <a:latin typeface="Calibri"/>
                <a:cs typeface="Calibri"/>
              </a:rPr>
              <a:t>ig</a:t>
            </a:r>
            <a:r>
              <a:rPr sz="3000" b="1" spc="4" baseline="2730" dirty="0" smtClean="0">
                <a:latin typeface="Calibri"/>
                <a:cs typeface="Calibri"/>
              </a:rPr>
              <a:t>h</a:t>
            </a:r>
            <a:r>
              <a:rPr sz="3000" b="1" spc="0" baseline="2730" dirty="0" smtClean="0">
                <a:latin typeface="Calibri"/>
                <a:cs typeface="Calibri"/>
              </a:rPr>
              <a:t>ly</a:t>
            </a:r>
            <a:r>
              <a:rPr sz="3000" b="1" spc="-9" baseline="2730" dirty="0" smtClean="0">
                <a:latin typeface="Calibri"/>
                <a:cs typeface="Calibri"/>
              </a:rPr>
              <a:t> </a:t>
            </a:r>
            <a:r>
              <a:rPr sz="3000" b="1" spc="4" baseline="2730" dirty="0" smtClean="0">
                <a:latin typeface="Calibri"/>
                <a:cs typeface="Calibri"/>
              </a:rPr>
              <a:t>qu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lified</a:t>
            </a:r>
            <a:r>
              <a:rPr sz="3000" b="1" spc="-29" baseline="2730" dirty="0" smtClean="0">
                <a:latin typeface="Calibri"/>
                <a:cs typeface="Calibri"/>
              </a:rPr>
              <a:t> </a:t>
            </a:r>
            <a:r>
              <a:rPr sz="3000" b="1" spc="-4" baseline="2730" dirty="0" smtClean="0"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latin typeface="Calibri"/>
                <a:cs typeface="Calibri"/>
              </a:rPr>
              <a:t>D </a:t>
            </a:r>
            <a:r>
              <a:rPr sz="3000" b="1" spc="4" baseline="2730" dirty="0" smtClean="0">
                <a:latin typeface="Calibri"/>
                <a:cs typeface="Calibri"/>
              </a:rPr>
              <a:t>p</a:t>
            </a:r>
            <a:r>
              <a:rPr sz="3000" b="1" spc="-29" baseline="2730" dirty="0" smtClean="0">
                <a:latin typeface="Calibri"/>
                <a:cs typeface="Calibri"/>
              </a:rPr>
              <a:t>h</a:t>
            </a:r>
            <a:r>
              <a:rPr sz="3000" b="1" spc="-14" baseline="2730" dirty="0" smtClean="0">
                <a:latin typeface="Calibri"/>
                <a:cs typeface="Calibri"/>
              </a:rPr>
              <a:t>y</a:t>
            </a:r>
            <a:r>
              <a:rPr sz="3000" b="1" spc="4" baseline="2730" dirty="0" smtClean="0">
                <a:latin typeface="Calibri"/>
                <a:cs typeface="Calibri"/>
              </a:rPr>
              <a:t>s</a:t>
            </a:r>
            <a:r>
              <a:rPr sz="3000" b="1" spc="0" baseline="2730" dirty="0" smtClean="0">
                <a:latin typeface="Calibri"/>
                <a:cs typeface="Calibri"/>
              </a:rPr>
              <a:t>ici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4" baseline="2730" dirty="0" smtClean="0">
                <a:latin typeface="Calibri"/>
                <a:cs typeface="Calibri"/>
              </a:rPr>
              <a:t>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0127" y="4084715"/>
            <a:ext cx="186791" cy="583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25"/>
              </a:spcBef>
            </a:pPr>
            <a:r>
              <a:rPr sz="1800" spc="0" dirty="0" smtClean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6639" y="4098503"/>
            <a:ext cx="2090661" cy="583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D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-14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o </a:t>
            </a:r>
            <a:r>
              <a:rPr sz="2700" spc="-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D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Con</a:t>
            </a:r>
            <a:r>
              <a:rPr sz="2700" spc="4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u</a:t>
            </a:r>
            <a:r>
              <a:rPr sz="2700" spc="-4" baseline="3034" dirty="0" smtClean="0">
                <a:latin typeface="Calibri"/>
                <a:cs typeface="Calibri"/>
              </a:rPr>
              <a:t>l</a:t>
            </a:r>
            <a:r>
              <a:rPr sz="2700" spc="-29" baseline="3034" dirty="0" smtClean="0">
                <a:latin typeface="Calibri"/>
                <a:cs typeface="Calibri"/>
              </a:rPr>
              <a:t>t</a:t>
            </a:r>
            <a:r>
              <a:rPr sz="2700" spc="-9" baseline="3034" dirty="0" smtClean="0">
                <a:latin typeface="Calibri"/>
                <a:cs typeface="Calibri"/>
              </a:rPr>
              <a:t>a</a:t>
            </a:r>
            <a:r>
              <a:rPr sz="2700" spc="-4" baseline="3034" dirty="0" smtClean="0">
                <a:latin typeface="Calibri"/>
                <a:cs typeface="Calibri"/>
              </a:rPr>
              <a:t>ti</a:t>
            </a:r>
            <a:r>
              <a:rPr sz="2700" spc="0" baseline="3034" dirty="0" smtClean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ct val="101725"/>
              </a:lnSpc>
              <a:spcBef>
                <a:spcPts val="298"/>
              </a:spcBef>
            </a:pPr>
            <a:r>
              <a:rPr sz="1800" spc="-109" dirty="0" smtClean="0">
                <a:latin typeface="Calibri"/>
                <a:cs typeface="Calibri"/>
              </a:rPr>
              <a:t>T</a:t>
            </a:r>
            <a:r>
              <a:rPr sz="1800" spc="-3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an</a:t>
            </a:r>
            <a:r>
              <a:rPr sz="1800" spc="-9" dirty="0" smtClean="0">
                <a:latin typeface="Calibri"/>
                <a:cs typeface="Calibri"/>
              </a:rPr>
              <a:t>s</a:t>
            </a:r>
            <a:r>
              <a:rPr sz="1800" spc="-44" dirty="0" smtClean="0">
                <a:latin typeface="Calibri"/>
                <a:cs typeface="Calibri"/>
              </a:rPr>
              <a:t>f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r</a:t>
            </a:r>
            <a:r>
              <a:rPr sz="1800" spc="-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-4" dirty="0" smtClean="0">
                <a:latin typeface="Calibri"/>
                <a:cs typeface="Calibri"/>
              </a:rPr>
              <a:t>ci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-4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927" y="4898873"/>
            <a:ext cx="1526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5827" y="4914224"/>
            <a:ext cx="468873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4" baseline="2730" dirty="0" smtClean="0">
                <a:latin typeface="Calibri"/>
                <a:cs typeface="Calibri"/>
              </a:rPr>
              <a:t>30</a:t>
            </a:r>
            <a:r>
              <a:rPr sz="3000" b="1" spc="0" baseline="2730" dirty="0" smtClean="0">
                <a:latin typeface="Calibri"/>
                <a:cs typeface="Calibri"/>
              </a:rPr>
              <a:t>-</a:t>
            </a:r>
            <a:r>
              <a:rPr sz="3000" b="1" spc="4" baseline="2730" dirty="0" smtClean="0">
                <a:latin typeface="Calibri"/>
                <a:cs typeface="Calibri"/>
              </a:rPr>
              <a:t>d</a:t>
            </a:r>
            <a:r>
              <a:rPr sz="3000" b="1" spc="-39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y</a:t>
            </a:r>
            <a:r>
              <a:rPr sz="3000" b="1" spc="-19" baseline="2730" dirty="0" smtClean="0">
                <a:latin typeface="Calibri"/>
                <a:cs typeface="Calibri"/>
              </a:rPr>
              <a:t> </a:t>
            </a:r>
            <a:r>
              <a:rPr sz="3000" b="1" spc="-29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e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4" baseline="2730" dirty="0" smtClean="0">
                <a:latin typeface="Calibri"/>
                <a:cs typeface="Calibri"/>
              </a:rPr>
              <a:t>d</a:t>
            </a:r>
            <a:r>
              <a:rPr sz="3000" b="1" spc="0" baseline="2730" dirty="0" smtClean="0">
                <a:latin typeface="Calibri"/>
                <a:cs typeface="Calibri"/>
              </a:rPr>
              <a:t>mi</a:t>
            </a:r>
            <a:r>
              <a:rPr sz="3000" b="1" spc="4" baseline="2730" dirty="0" smtClean="0">
                <a:latin typeface="Calibri"/>
                <a:cs typeface="Calibri"/>
              </a:rPr>
              <a:t>ss</a:t>
            </a:r>
            <a:r>
              <a:rPr sz="3000" b="1" spc="0" baseline="2730" dirty="0" smtClean="0">
                <a:latin typeface="Calibri"/>
                <a:cs typeface="Calibri"/>
              </a:rPr>
              <a:t>i</a:t>
            </a:r>
            <a:r>
              <a:rPr sz="3000" b="1" spc="4" baseline="2730" dirty="0" smtClean="0">
                <a:latin typeface="Calibri"/>
                <a:cs typeface="Calibri"/>
              </a:rPr>
              <a:t>on</a:t>
            </a:r>
            <a:r>
              <a:rPr sz="3000" b="1" spc="0" baseline="2730" dirty="0" smtClean="0">
                <a:latin typeface="Calibri"/>
                <a:cs typeface="Calibri"/>
              </a:rPr>
              <a:t>s</a:t>
            </a:r>
            <a:r>
              <a:rPr sz="3000" b="1" spc="-24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(</a:t>
            </a:r>
            <a:r>
              <a:rPr sz="3000" b="1" spc="4" baseline="2730" dirty="0" smtClean="0">
                <a:latin typeface="Calibri"/>
                <a:cs typeface="Calibri"/>
              </a:rPr>
              <a:t>h</a:t>
            </a:r>
            <a:r>
              <a:rPr sz="3000" b="1" spc="0" baseline="2730" dirty="0" smtClean="0">
                <a:latin typeface="Calibri"/>
                <a:cs typeface="Calibri"/>
              </a:rPr>
              <a:t>ig</a:t>
            </a:r>
            <a:r>
              <a:rPr sz="3000" b="1" spc="4" baseline="2730" dirty="0" smtClean="0">
                <a:latin typeface="Calibri"/>
                <a:cs typeface="Calibri"/>
              </a:rPr>
              <a:t>h</a:t>
            </a:r>
            <a:r>
              <a:rPr sz="3000" b="1" spc="-4" baseline="2730" dirty="0" smtClean="0">
                <a:latin typeface="Calibri"/>
                <a:cs typeface="Calibri"/>
              </a:rPr>
              <a:t>-</a:t>
            </a:r>
            <a:r>
              <a:rPr sz="3000" b="1" spc="-34" baseline="2730" dirty="0" smtClean="0">
                <a:latin typeface="Calibri"/>
                <a:cs typeface="Calibri"/>
              </a:rPr>
              <a:t>f</a:t>
            </a:r>
            <a:r>
              <a:rPr sz="3000" b="1" spc="0" baseline="2730" dirty="0" smtClean="0">
                <a:latin typeface="Calibri"/>
                <a:cs typeface="Calibri"/>
              </a:rPr>
              <a:t>oc</a:t>
            </a:r>
            <a:r>
              <a:rPr sz="3000" b="1" spc="4" baseline="2730" dirty="0" smtClean="0">
                <a:latin typeface="Calibri"/>
                <a:cs typeface="Calibri"/>
              </a:rPr>
              <a:t>u</a:t>
            </a:r>
            <a:r>
              <a:rPr sz="3000" b="1" spc="0" baseline="2730" dirty="0" smtClean="0">
                <a:latin typeface="Calibri"/>
                <a:cs typeface="Calibri"/>
              </a:rPr>
              <a:t>s</a:t>
            </a:r>
            <a:r>
              <a:rPr sz="3000" b="1" spc="-14" baseline="2730" dirty="0" smtClean="0">
                <a:latin typeface="Calibri"/>
                <a:cs typeface="Calibri"/>
              </a:rPr>
              <a:t> </a:t>
            </a:r>
            <a:r>
              <a:rPr sz="3000" b="1" spc="-9" baseline="2730" dirty="0" smtClean="0">
                <a:latin typeface="Calibri"/>
                <a:cs typeface="Calibri"/>
              </a:rPr>
              <a:t>c</a:t>
            </a:r>
            <a:r>
              <a:rPr sz="3000" b="1" spc="0" baseline="2730" dirty="0" smtClean="0">
                <a:latin typeface="Calibri"/>
                <a:cs typeface="Calibri"/>
              </a:rPr>
              <a:t>o</a:t>
            </a:r>
            <a:r>
              <a:rPr sz="3000" b="1" spc="4" baseline="2730" dirty="0" smtClean="0">
                <a:latin typeface="Calibri"/>
                <a:cs typeface="Calibri"/>
              </a:rPr>
              <a:t>nd</a:t>
            </a:r>
            <a:r>
              <a:rPr sz="3000" b="1" spc="0" baseline="2730" dirty="0" smtClean="0">
                <a:latin typeface="Calibri"/>
                <a:cs typeface="Calibri"/>
              </a:rPr>
              <a:t>itio</a:t>
            </a:r>
            <a:r>
              <a:rPr sz="3000" b="1" spc="4" baseline="2730" dirty="0" smtClean="0">
                <a:latin typeface="Calibri"/>
                <a:cs typeface="Calibri"/>
              </a:rPr>
              <a:t>n</a:t>
            </a:r>
            <a:r>
              <a:rPr sz="3000" b="1" spc="-4" baseline="2730" dirty="0" smtClean="0">
                <a:latin typeface="Calibri"/>
                <a:cs typeface="Calibri"/>
              </a:rPr>
              <a:t>s</a:t>
            </a:r>
            <a:r>
              <a:rPr sz="3000" b="1" spc="0" baseline="2730" dirty="0" smtClean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0127" y="5255147"/>
            <a:ext cx="186791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25"/>
              </a:spcBef>
            </a:pPr>
            <a:r>
              <a:rPr sz="1800" spc="0" dirty="0" smtClean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6639" y="5268935"/>
            <a:ext cx="6729920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-25" baseline="3034" dirty="0" smtClean="0">
                <a:latin typeface="Calibri"/>
                <a:cs typeface="Calibri"/>
              </a:rPr>
              <a:t>F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-4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u</a:t>
            </a:r>
            <a:r>
              <a:rPr sz="2700" spc="4" baseline="3034" dirty="0" smtClean="0">
                <a:latin typeface="Calibri"/>
                <a:cs typeface="Calibri"/>
              </a:rPr>
              <a:t>se</a:t>
            </a:r>
            <a:r>
              <a:rPr sz="2700" spc="0" baseline="3034" dirty="0" smtClean="0">
                <a:latin typeface="Calibri"/>
                <a:cs typeface="Calibri"/>
              </a:rPr>
              <a:t>d ma</a:t>
            </a:r>
            <a:r>
              <a:rPr sz="2700" spc="4" baseline="3034" dirty="0" smtClean="0">
                <a:latin typeface="Calibri"/>
                <a:cs typeface="Calibri"/>
              </a:rPr>
              <a:t>n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4" baseline="3034" dirty="0" smtClean="0">
                <a:latin typeface="Calibri"/>
                <a:cs typeface="Calibri"/>
              </a:rPr>
              <a:t>g</a:t>
            </a:r>
            <a:r>
              <a:rPr sz="2700" spc="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m</a:t>
            </a:r>
            <a:r>
              <a:rPr sz="2700" spc="4" baseline="3034" dirty="0" smtClean="0">
                <a:latin typeface="Calibri"/>
                <a:cs typeface="Calibri"/>
              </a:rPr>
              <a:t>e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0" baseline="3034" dirty="0" smtClean="0">
                <a:latin typeface="Calibri"/>
                <a:cs typeface="Calibri"/>
              </a:rPr>
              <a:t>t of</a:t>
            </a:r>
            <a:r>
              <a:rPr sz="2700" spc="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C</a:t>
            </a:r>
            <a:r>
              <a:rPr sz="2700" spc="-4" baseline="3034" dirty="0" smtClean="0">
                <a:latin typeface="Calibri"/>
                <a:cs typeface="Calibri"/>
              </a:rPr>
              <a:t>H</a:t>
            </a:r>
            <a:r>
              <a:rPr sz="2700" spc="-179" baseline="3034" dirty="0" smtClean="0">
                <a:latin typeface="Calibri"/>
                <a:cs typeface="Calibri"/>
              </a:rPr>
              <a:t>F</a:t>
            </a:r>
            <a:r>
              <a:rPr sz="2700" spc="0" baseline="3034" dirty="0" smtClean="0">
                <a:latin typeface="Calibri"/>
                <a:cs typeface="Calibri"/>
              </a:rPr>
              <a:t>,</a:t>
            </a:r>
            <a:r>
              <a:rPr sz="2700" spc="1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pn</a:t>
            </a:r>
            <a:r>
              <a:rPr sz="2700" spc="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umon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a,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C</a:t>
            </a:r>
            <a:r>
              <a:rPr sz="2700" spc="-4" baseline="3034" dirty="0" smtClean="0">
                <a:latin typeface="Calibri"/>
                <a:cs typeface="Calibri"/>
              </a:rPr>
              <a:t>OP</a:t>
            </a:r>
            <a:r>
              <a:rPr sz="2700" spc="-50" baseline="3034" dirty="0" smtClean="0">
                <a:latin typeface="Calibri"/>
                <a:cs typeface="Calibri"/>
              </a:rPr>
              <a:t>D</a:t>
            </a:r>
            <a:r>
              <a:rPr sz="2700" spc="0" baseline="3034" dirty="0" smtClean="0">
                <a:latin typeface="Calibri"/>
                <a:cs typeface="Calibri"/>
              </a:rPr>
              <a:t>,</a:t>
            </a:r>
            <a:r>
              <a:rPr sz="2700" spc="19" baseline="3034" dirty="0" smtClean="0">
                <a:latin typeface="Calibri"/>
                <a:cs typeface="Calibri"/>
              </a:rPr>
              <a:t> </a:t>
            </a:r>
            <a:r>
              <a:rPr sz="2700" spc="-4" baseline="3034" dirty="0" smtClean="0">
                <a:latin typeface="Calibri"/>
                <a:cs typeface="Calibri"/>
              </a:rPr>
              <a:t>e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-4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.,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98"/>
              </a:spcBef>
            </a:pPr>
            <a:r>
              <a:rPr sz="1800" spc="0" dirty="0" smtClean="0">
                <a:latin typeface="Calibri"/>
                <a:cs typeface="Calibri"/>
              </a:rPr>
              <a:t>C</a:t>
            </a:r>
            <a:r>
              <a:rPr sz="1800" spc="-4" dirty="0" smtClean="0">
                <a:latin typeface="Calibri"/>
                <a:cs typeface="Calibri"/>
              </a:rPr>
              <a:t>li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-4" dirty="0" smtClean="0">
                <a:latin typeface="Calibri"/>
                <a:cs typeface="Calibri"/>
              </a:rPr>
              <a:t>i</a:t>
            </a:r>
            <a:r>
              <a:rPr sz="1800" spc="-14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1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-9" dirty="0" smtClean="0">
                <a:latin typeface="Calibri"/>
                <a:cs typeface="Calibri"/>
              </a:rPr>
              <a:t>a</a:t>
            </a:r>
            <a:r>
              <a:rPr sz="1800" spc="-4" dirty="0" smtClean="0">
                <a:latin typeface="Calibri"/>
                <a:cs typeface="Calibri"/>
              </a:rPr>
              <a:t>t</a:t>
            </a:r>
            <a:r>
              <a:rPr sz="1800" spc="-9" dirty="0" smtClean="0">
                <a:latin typeface="Calibri"/>
                <a:cs typeface="Calibri"/>
              </a:rPr>
              <a:t>h</a:t>
            </a:r>
            <a:r>
              <a:rPr sz="1800" spc="-25" dirty="0" smtClean="0">
                <a:latin typeface="Calibri"/>
                <a:cs typeface="Calibri"/>
              </a:rPr>
              <a:t>w</a:t>
            </a:r>
            <a:r>
              <a:rPr sz="1800" spc="-34" dirty="0" smtClean="0">
                <a:latin typeface="Calibri"/>
                <a:cs typeface="Calibri"/>
              </a:rPr>
              <a:t>a</a:t>
            </a:r>
            <a:r>
              <a:rPr sz="1800" spc="-9" dirty="0" smtClean="0">
                <a:latin typeface="Calibri"/>
                <a:cs typeface="Calibri"/>
              </a:rPr>
              <a:t>y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, </a:t>
            </a:r>
            <a:r>
              <a:rPr sz="1800" spc="-14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19" dirty="0" smtClean="0">
                <a:latin typeface="Calibri"/>
                <a:cs typeface="Calibri"/>
              </a:rPr>
              <a:t> </a:t>
            </a:r>
            <a:r>
              <a:rPr sz="1800" spc="-14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oo</a:t>
            </a:r>
            <a:r>
              <a:rPr sz="1800" spc="-2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-4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-9" dirty="0" smtClean="0">
                <a:latin typeface="Calibri"/>
                <a:cs typeface="Calibri"/>
              </a:rPr>
              <a:t>a</a:t>
            </a:r>
            <a:r>
              <a:rPr sz="1800" spc="-4" dirty="0" smtClean="0">
                <a:latin typeface="Calibri"/>
                <a:cs typeface="Calibri"/>
              </a:rPr>
              <a:t>ti</a:t>
            </a:r>
            <a:r>
              <a:rPr sz="1800" spc="0" dirty="0" smtClean="0">
                <a:latin typeface="Calibri"/>
                <a:cs typeface="Calibri"/>
              </a:rPr>
              <a:t>on,</a:t>
            </a:r>
            <a:r>
              <a:rPr sz="1800" spc="2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-9" dirty="0" smtClean="0">
                <a:latin typeface="Calibri"/>
                <a:cs typeface="Calibri"/>
              </a:rPr>
              <a:t>a</a:t>
            </a:r>
            <a:r>
              <a:rPr sz="1800" spc="-4" dirty="0" smtClean="0">
                <a:latin typeface="Calibri"/>
                <a:cs typeface="Calibri"/>
              </a:rPr>
              <a:t>ti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-9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-29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4" dirty="0" smtClean="0">
                <a:latin typeface="Calibri"/>
                <a:cs typeface="Calibri"/>
              </a:rPr>
              <a:t>g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m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-9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-19" dirty="0" smtClean="0">
                <a:latin typeface="Calibri"/>
                <a:cs typeface="Calibri"/>
              </a:rPr>
              <a:t>s</a:t>
            </a:r>
            <a:r>
              <a:rPr sz="1800" spc="-4" dirty="0" smtClean="0">
                <a:latin typeface="Calibri"/>
                <a:cs typeface="Calibri"/>
              </a:rPr>
              <a:t>t</a:t>
            </a:r>
            <a:r>
              <a:rPr sz="1800" spc="-39" dirty="0" smtClean="0">
                <a:latin typeface="Calibri"/>
                <a:cs typeface="Calibri"/>
              </a:rPr>
              <a:t>r</a:t>
            </a:r>
            <a:r>
              <a:rPr sz="1800" spc="-9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4" dirty="0" smtClean="0">
                <a:latin typeface="Calibri"/>
                <a:cs typeface="Calibri"/>
              </a:rPr>
              <a:t>eg</a:t>
            </a:r>
            <a:r>
              <a:rPr sz="1800" spc="-4" dirty="0" smtClean="0">
                <a:latin typeface="Calibri"/>
                <a:cs typeface="Calibri"/>
              </a:rPr>
              <a:t>i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82211" y="6395515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EFFFF"/>
                </a:solidFill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4" name="Picture 23" descr="bbzzs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5209032" y="2593847"/>
            <a:ext cx="3372611" cy="2225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69335" y="414072"/>
            <a:ext cx="207182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-304" baseline="3034" dirty="0" smtClean="0"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latin typeface="Calibri"/>
                <a:cs typeface="Calibri"/>
              </a:rPr>
              <a:t>elehe</a:t>
            </a:r>
            <a:r>
              <a:rPr sz="5400" b="1" spc="-4" baseline="3034" dirty="0" smtClean="0">
                <a:latin typeface="Calibri"/>
                <a:cs typeface="Calibri"/>
              </a:rPr>
              <a:t>a</a:t>
            </a:r>
            <a:r>
              <a:rPr sz="5400" b="1" spc="4" baseline="3034" dirty="0" smtClean="0">
                <a:latin typeface="Calibri"/>
                <a:cs typeface="Calibri"/>
              </a:rPr>
              <a:t>l</a:t>
            </a:r>
            <a:r>
              <a:rPr sz="5400" b="1" spc="0" baseline="3034" dirty="0" smtClean="0">
                <a:latin typeface="Calibri"/>
                <a:cs typeface="Calibri"/>
              </a:rPr>
              <a:t>th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45661" y="943281"/>
            <a:ext cx="169709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-204" baseline="2925" dirty="0" smtClean="0">
                <a:solidFill>
                  <a:srgbClr val="006FBF"/>
                </a:solidFill>
                <a:latin typeface="Calibri"/>
                <a:cs typeface="Calibri"/>
              </a:rPr>
              <a:t>“</a:t>
            </a:r>
            <a:r>
              <a:rPr sz="4200" b="1" i="1" u="heavy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4200" b="1" i="1" u="heavy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4200" b="1" i="1" u="heavy" spc="-19" baseline="29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4200" b="1" i="1" u="heavy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u="heavy" spc="104" baseline="29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4200" b="1" i="1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”</a:t>
            </a:r>
            <a:r>
              <a:rPr sz="4200" b="1" i="1" spc="-41" baseline="29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4200" b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46391" y="943281"/>
            <a:ext cx="47621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3315" y="943281"/>
            <a:ext cx="72734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4200" b="1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4200" b="1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it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373" y="193010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2273" y="1948489"/>
            <a:ext cx="3572262" cy="1428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0365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Clini</a:t>
            </a:r>
            <a:r>
              <a:rPr sz="3600" b="1" spc="4" baseline="3413" dirty="0" smtClean="0"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latin typeface="Calibri"/>
                <a:cs typeface="Calibri"/>
              </a:rPr>
              <a:t>i</a:t>
            </a:r>
            <a:r>
              <a:rPr sz="3600" b="1" spc="4" baseline="3413" dirty="0" smtClean="0">
                <a:latin typeface="Calibri"/>
                <a:cs typeface="Calibri"/>
              </a:rPr>
              <a:t>a</a:t>
            </a:r>
            <a:r>
              <a:rPr sz="3600" b="1" spc="-4" baseline="3413" dirty="0" smtClean="0">
                <a:latin typeface="Calibri"/>
                <a:cs typeface="Calibri"/>
              </a:rPr>
              <a:t>n</a:t>
            </a:r>
            <a:r>
              <a:rPr sz="3600" b="1" spc="0" baseline="3413" dirty="0" smtClean="0">
                <a:latin typeface="Calibri"/>
                <a:cs typeface="Calibri"/>
              </a:rPr>
              <a:t>- </a:t>
            </a:r>
            <a:r>
              <a:rPr sz="3600" b="1" spc="-29" baseline="3413" dirty="0" smtClean="0">
                <a:latin typeface="Calibri"/>
                <a:cs typeface="Calibri"/>
              </a:rPr>
              <a:t>t</a:t>
            </a:r>
            <a:r>
              <a:rPr sz="3600" b="1" spc="4" baseline="3413" dirty="0" smtClean="0">
                <a:latin typeface="Calibri"/>
                <a:cs typeface="Calibri"/>
              </a:rPr>
              <a:t>o</a:t>
            </a:r>
            <a:r>
              <a:rPr sz="3600" b="1" spc="0" baseline="3413" dirty="0" smtClean="0">
                <a:latin typeface="Calibri"/>
                <a:cs typeface="Calibri"/>
              </a:rPr>
              <a:t>-</a:t>
            </a:r>
            <a:r>
              <a:rPr sz="3600" b="1" spc="4" baseline="3413" dirty="0" smtClean="0">
                <a:latin typeface="Calibri"/>
                <a:cs typeface="Calibri"/>
              </a:rPr>
              <a:t> </a:t>
            </a:r>
            <a:r>
              <a:rPr sz="3600" b="1" spc="-4" baseline="3413" dirty="0" smtClean="0">
                <a:latin typeface="Calibri"/>
                <a:cs typeface="Calibri"/>
              </a:rPr>
              <a:t>p</a:t>
            </a:r>
            <a:r>
              <a:rPr sz="3600" b="1" spc="-19" baseline="3413" dirty="0" smtClean="0">
                <a:latin typeface="Calibri"/>
                <a:cs typeface="Calibri"/>
              </a:rPr>
              <a:t>a</a:t>
            </a:r>
            <a:r>
              <a:rPr sz="3600" b="1" spc="-4" baseline="3413" dirty="0" smtClean="0"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latin typeface="Calibri"/>
                <a:cs typeface="Calibri"/>
              </a:rPr>
              <a:t>i</a:t>
            </a:r>
            <a:r>
              <a:rPr sz="3600" b="1" spc="4" baseline="3413" dirty="0" smtClean="0">
                <a:latin typeface="Calibri"/>
                <a:cs typeface="Calibri"/>
              </a:rPr>
              <a:t>e</a:t>
            </a:r>
            <a:r>
              <a:rPr sz="3600" b="1" spc="-29" baseline="3413" dirty="0" smtClean="0">
                <a:latin typeface="Calibri"/>
                <a:cs typeface="Calibri"/>
              </a:rPr>
              <a:t>n</a:t>
            </a:r>
            <a:r>
              <a:rPr sz="3600" b="1" spc="0" baseline="3413" dirty="0" smtClean="0">
                <a:latin typeface="Calibri"/>
                <a:cs typeface="Calibri"/>
              </a:rPr>
              <a:t>t</a:t>
            </a:r>
            <a:r>
              <a:rPr sz="3600" b="1" spc="19" baseline="3413" dirty="0" smtClean="0">
                <a:latin typeface="Calibri"/>
                <a:cs typeface="Calibri"/>
              </a:rPr>
              <a:t> </a:t>
            </a:r>
            <a:r>
              <a:rPr sz="3600" b="1" spc="4" baseline="3413" dirty="0" smtClean="0">
                <a:latin typeface="Calibri"/>
                <a:cs typeface="Calibri"/>
              </a:rPr>
              <a:t>mo</a:t>
            </a:r>
            <a:r>
              <a:rPr sz="3600" b="1" spc="-4" baseline="3413" dirty="0" smtClean="0">
                <a:latin typeface="Calibri"/>
                <a:cs typeface="Calibri"/>
              </a:rPr>
              <a:t>d</a:t>
            </a:r>
            <a:r>
              <a:rPr sz="3600" b="1" spc="4" baseline="3413" dirty="0" smtClean="0">
                <a:latin typeface="Calibri"/>
                <a:cs typeface="Calibri"/>
              </a:rPr>
              <a:t>el</a:t>
            </a:r>
            <a:endParaRPr sz="2400">
              <a:latin typeface="Calibri"/>
              <a:cs typeface="Calibri"/>
            </a:endParaRPr>
          </a:p>
          <a:p>
            <a:pPr marL="94060" algn="ctr">
              <a:lnSpc>
                <a:spcPct val="101725"/>
              </a:lnSpc>
              <a:spcBef>
                <a:spcPts val="312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– </a:t>
            </a:r>
            <a:r>
              <a:rPr sz="2000" spc="34" dirty="0" smtClean="0">
                <a:solidFill>
                  <a:srgbClr val="535961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Sp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9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 </a:t>
            </a:r>
            <a:r>
              <a:rPr sz="2000" spc="-34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ll</a:t>
            </a:r>
            <a:r>
              <a:rPr sz="2000" spc="-14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w-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up</a:t>
            </a:r>
            <a:endParaRPr sz="2000">
              <a:latin typeface="Calibri"/>
              <a:cs typeface="Calibri"/>
            </a:endParaRPr>
          </a:p>
          <a:p>
            <a:pPr marL="584200" marR="20239">
              <a:lnSpc>
                <a:spcPct val="101725"/>
              </a:lnSpc>
              <a:spcBef>
                <a:spcPts val="434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r>
              <a:rPr sz="2000" spc="543" dirty="0" smtClean="0">
                <a:solidFill>
                  <a:srgbClr val="535961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g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h </a:t>
            </a:r>
            <a:r>
              <a:rPr sz="2000" spc="-34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cu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nd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ns</a:t>
            </a:r>
            <a:endParaRPr sz="2000">
              <a:latin typeface="Calibri"/>
              <a:cs typeface="Calibri"/>
            </a:endParaRPr>
          </a:p>
          <a:p>
            <a:pPr marL="584200" marR="20239">
              <a:lnSpc>
                <a:spcPct val="101725"/>
              </a:lnSpc>
              <a:spcBef>
                <a:spcPts val="434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r>
              <a:rPr sz="2000" spc="543" dirty="0" smtClean="0">
                <a:solidFill>
                  <a:srgbClr val="535961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g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h 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ris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k</a:t>
            </a:r>
            <a:r>
              <a:rPr sz="2000" spc="1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nd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373" y="361260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2273" y="3630985"/>
            <a:ext cx="36305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Clini</a:t>
            </a:r>
            <a:r>
              <a:rPr sz="3600" b="1" spc="4" baseline="3413" dirty="0" smtClean="0"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latin typeface="Calibri"/>
                <a:cs typeface="Calibri"/>
              </a:rPr>
              <a:t>i</a:t>
            </a:r>
            <a:r>
              <a:rPr sz="3600" b="1" spc="4" baseline="3413" dirty="0" smtClean="0">
                <a:latin typeface="Calibri"/>
                <a:cs typeface="Calibri"/>
              </a:rPr>
              <a:t>a</a:t>
            </a:r>
            <a:r>
              <a:rPr sz="3600" b="1" spc="-4" baseline="3413" dirty="0" smtClean="0">
                <a:latin typeface="Calibri"/>
                <a:cs typeface="Calibri"/>
              </a:rPr>
              <a:t>n</a:t>
            </a:r>
            <a:r>
              <a:rPr sz="3600" b="1" spc="0" baseline="3413" dirty="0" smtClean="0">
                <a:latin typeface="Calibri"/>
                <a:cs typeface="Calibri"/>
              </a:rPr>
              <a:t>- </a:t>
            </a:r>
            <a:r>
              <a:rPr sz="3600" b="1" spc="-29" baseline="3413" dirty="0" smtClean="0">
                <a:latin typeface="Calibri"/>
                <a:cs typeface="Calibri"/>
              </a:rPr>
              <a:t>t</a:t>
            </a:r>
            <a:r>
              <a:rPr sz="3600" b="1" spc="4" baseline="3413" dirty="0" smtClean="0">
                <a:latin typeface="Calibri"/>
                <a:cs typeface="Calibri"/>
              </a:rPr>
              <a:t>o</a:t>
            </a:r>
            <a:r>
              <a:rPr sz="3600" b="1" spc="0" baseline="3413" dirty="0" smtClean="0">
                <a:latin typeface="Calibri"/>
                <a:cs typeface="Calibri"/>
              </a:rPr>
              <a:t>-</a:t>
            </a:r>
            <a:r>
              <a:rPr sz="3600" b="1" spc="4" baseline="3413" dirty="0" smtClean="0">
                <a:latin typeface="Calibri"/>
                <a:cs typeface="Calibri"/>
              </a:rPr>
              <a:t> c</a:t>
            </a:r>
            <a:r>
              <a:rPr sz="3600" b="1" spc="0" baseline="3413" dirty="0" smtClean="0">
                <a:latin typeface="Calibri"/>
                <a:cs typeface="Calibri"/>
              </a:rPr>
              <a:t>lini</a:t>
            </a:r>
            <a:r>
              <a:rPr sz="3600" b="1" spc="4" baseline="3413" dirty="0" smtClean="0"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latin typeface="Calibri"/>
                <a:cs typeface="Calibri"/>
              </a:rPr>
              <a:t>i</a:t>
            </a:r>
            <a:r>
              <a:rPr sz="3600" b="1" spc="4" baseline="3413" dirty="0" smtClean="0"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latin typeface="Calibri"/>
                <a:cs typeface="Calibri"/>
              </a:rPr>
              <a:t>n</a:t>
            </a:r>
            <a:r>
              <a:rPr sz="3600" b="1" spc="-29" baseline="3413" dirty="0" smtClean="0">
                <a:latin typeface="Calibri"/>
                <a:cs typeface="Calibri"/>
              </a:rPr>
              <a:t> </a:t>
            </a:r>
            <a:r>
              <a:rPr sz="3600" b="1" spc="4" baseline="3413" dirty="0" smtClean="0">
                <a:latin typeface="Calibri"/>
                <a:cs typeface="Calibri"/>
              </a:rPr>
              <a:t>mo</a:t>
            </a:r>
            <a:r>
              <a:rPr sz="3600" b="1" spc="-4" baseline="3413" dirty="0" smtClean="0">
                <a:latin typeface="Calibri"/>
                <a:cs typeface="Calibri"/>
              </a:rPr>
              <a:t>d</a:t>
            </a:r>
            <a:r>
              <a:rPr sz="3600" b="1" spc="4" baseline="3413" dirty="0" smtClean="0">
                <a:latin typeface="Calibri"/>
                <a:cs typeface="Calibri"/>
              </a:rPr>
              <a:t>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6573" y="4032830"/>
            <a:ext cx="2050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2831" y="4048180"/>
            <a:ext cx="3045379" cy="1316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54">
              <a:lnSpc>
                <a:spcPts val="2140"/>
              </a:lnSpc>
              <a:spcBef>
                <a:spcPts val="107"/>
              </a:spcBef>
            </a:pPr>
            <a:r>
              <a:rPr sz="3000" spc="-19" baseline="2730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3000" spc="0" baseline="273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3000" spc="-4" baseline="2730" dirty="0" smtClean="0">
                <a:solidFill>
                  <a:srgbClr val="535961"/>
                </a:solidFill>
                <a:latin typeface="Calibri"/>
                <a:cs typeface="Calibri"/>
              </a:rPr>
              <a:t>ll</a:t>
            </a:r>
            <a:r>
              <a:rPr sz="3000" spc="-14" baseline="273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3000" spc="-4" baseline="2730" dirty="0" smtClean="0">
                <a:solidFill>
                  <a:srgbClr val="535961"/>
                </a:solidFill>
                <a:latin typeface="Calibri"/>
                <a:cs typeface="Calibri"/>
              </a:rPr>
              <a:t>w</a:t>
            </a:r>
            <a:r>
              <a:rPr sz="3000" spc="0" baseline="2730" dirty="0" smtClean="0">
                <a:solidFill>
                  <a:srgbClr val="535961"/>
                </a:solidFill>
                <a:latin typeface="Calibri"/>
                <a:cs typeface="Calibri"/>
              </a:rPr>
              <a:t>-</a:t>
            </a:r>
            <a:r>
              <a:rPr sz="3000" spc="4" baseline="2730" dirty="0" smtClean="0">
                <a:solidFill>
                  <a:srgbClr val="535961"/>
                </a:solidFill>
                <a:latin typeface="Calibri"/>
                <a:cs typeface="Calibri"/>
              </a:rPr>
              <a:t>u</a:t>
            </a:r>
            <a:r>
              <a:rPr sz="3000" spc="0" baseline="2730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3000" spc="-14" baseline="2730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535961"/>
                </a:solidFill>
                <a:latin typeface="Calibri"/>
                <a:cs typeface="Calibri"/>
              </a:rPr>
              <a:t>of </a:t>
            </a:r>
            <a:r>
              <a:rPr sz="3000" spc="4" baseline="2730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3000" spc="0" baseline="273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3000" spc="4" baseline="2730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3000" spc="0" baseline="2730" dirty="0" smtClean="0">
                <a:solidFill>
                  <a:srgbClr val="535961"/>
                </a:solidFill>
                <a:latin typeface="Calibri"/>
                <a:cs typeface="Calibri"/>
              </a:rPr>
              <a:t>-t</a:t>
            </a:r>
            <a:r>
              <a:rPr sz="3000" spc="-39" baseline="2730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3000" spc="0" baseline="273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3000" spc="4" baseline="2730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3000" spc="-29" baseline="2730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3000" spc="-44" baseline="2730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3000" spc="0" baseline="2730" dirty="0" smtClean="0">
                <a:solidFill>
                  <a:srgbClr val="535961"/>
                </a:solidFill>
                <a:latin typeface="Calibri"/>
                <a:cs typeface="Calibri"/>
              </a:rPr>
              <a:t>er</a:t>
            </a:r>
            <a:r>
              <a:rPr sz="3000" spc="-25" baseline="2730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3000" spc="0" baseline="2730" dirty="0" smtClean="0">
                <a:solidFill>
                  <a:srgbClr val="535961"/>
                </a:solidFill>
                <a:latin typeface="Calibri"/>
                <a:cs typeface="Calibri"/>
              </a:rPr>
              <a:t>ed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spc="4" baseline="1365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3000" spc="-25" baseline="1365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3000" spc="0" baseline="1365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3000" spc="-4" baseline="1365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3000" spc="0" baseline="1365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3000" spc="-19" baseline="1365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3000" spc="0" baseline="1365" dirty="0" smtClean="0">
                <a:solidFill>
                  <a:srgbClr val="535961"/>
                </a:solidFill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  <a:p>
            <a:pPr marL="183642" marR="38176">
              <a:lnSpc>
                <a:spcPct val="101725"/>
              </a:lnSpc>
              <a:spcBef>
                <a:spcPts val="314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r>
              <a:rPr sz="2000" spc="543" dirty="0" smtClean="0">
                <a:solidFill>
                  <a:srgbClr val="535961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Sp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ty</a:t>
            </a:r>
            <a:r>
              <a:rPr sz="2000" spc="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Ca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183642" marR="38176">
              <a:lnSpc>
                <a:spcPct val="101725"/>
              </a:lnSpc>
              <a:spcBef>
                <a:spcPts val="434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r>
              <a:rPr sz="2000" spc="543" dirty="0" smtClean="0">
                <a:solidFill>
                  <a:srgbClr val="535961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Ho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li</a:t>
            </a:r>
            <a:r>
              <a:rPr sz="2000" spc="-29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2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g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02023" y="6395515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EFFFF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" name="Picture 15" descr="bbzz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24839" y="2025396"/>
            <a:ext cx="2692908" cy="2449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77109" y="3277108"/>
            <a:ext cx="643976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4" baseline="3413" dirty="0" smtClean="0">
                <a:latin typeface="Calibri"/>
                <a:cs typeface="Calibri"/>
              </a:rPr>
              <a:t>I</a:t>
            </a:r>
            <a:r>
              <a:rPr sz="6000" b="1" spc="0" baseline="3413" dirty="0" smtClean="0">
                <a:latin typeface="Calibri"/>
                <a:cs typeface="Calibri"/>
              </a:rPr>
              <a:t>I</a:t>
            </a:r>
            <a:r>
              <a:rPr sz="6000" b="1" spc="4" baseline="3413" dirty="0" smtClean="0">
                <a:latin typeface="Calibri"/>
                <a:cs typeface="Calibri"/>
              </a:rPr>
              <a:t>I</a:t>
            </a:r>
            <a:r>
              <a:rPr sz="6000" b="1" spc="0" baseline="3413" dirty="0" smtClean="0">
                <a:latin typeface="Calibri"/>
                <a:cs typeface="Calibri"/>
              </a:rPr>
              <a:t>.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5097" y="3277108"/>
            <a:ext cx="357538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lang="en-US" sz="6000" b="1" spc="-344" baseline="3413" dirty="0" smtClean="0">
                <a:latin typeface="Calibri"/>
                <a:cs typeface="Calibri"/>
              </a:rPr>
              <a:t>Solution</a:t>
            </a:r>
            <a:r>
              <a:rPr lang="en-US" sz="6000" b="1" spc="-344" dirty="0" smtClean="0">
                <a:latin typeface="Calibri"/>
                <a:cs typeface="Calibri"/>
              </a:rPr>
              <a:t> 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2126" y="3276600"/>
            <a:ext cx="534874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 smtClean="0">
                <a:latin typeface="Calibri"/>
                <a:cs typeface="Calibri"/>
              </a:rPr>
              <a:t>of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7000" y="3276600"/>
            <a:ext cx="229633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-344" baseline="3413" dirty="0" smtClean="0">
                <a:latin typeface="Calibri"/>
                <a:cs typeface="Calibri"/>
              </a:rPr>
              <a:t>T</a:t>
            </a:r>
            <a:r>
              <a:rPr sz="6000" b="1" spc="4" baseline="3413" dirty="0" smtClean="0"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latin typeface="Calibri"/>
                <a:cs typeface="Calibri"/>
              </a:rPr>
              <a:t>l</a:t>
            </a:r>
            <a:r>
              <a:rPr sz="6000" b="1" spc="4" baseline="3413" dirty="0" smtClean="0"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latin typeface="Calibri"/>
                <a:cs typeface="Calibri"/>
              </a:rPr>
              <a:t>h</a:t>
            </a:r>
            <a:r>
              <a:rPr sz="6000" b="1" spc="4" baseline="3413" dirty="0" smtClean="0">
                <a:latin typeface="Calibri"/>
                <a:cs typeface="Calibri"/>
              </a:rPr>
              <a:t>e</a:t>
            </a:r>
            <a:r>
              <a:rPr sz="6000" b="1" spc="-4" baseline="3413" dirty="0" smtClean="0">
                <a:latin typeface="Calibri"/>
                <a:cs typeface="Calibri"/>
              </a:rPr>
              <a:t>a</a:t>
            </a:r>
            <a:r>
              <a:rPr sz="6000" b="1" spc="0" baseline="3413" dirty="0" smtClean="0">
                <a:latin typeface="Calibri"/>
                <a:cs typeface="Calibri"/>
              </a:rPr>
              <a:t>l</a:t>
            </a:r>
            <a:r>
              <a:rPr sz="6000" b="1" spc="-4" baseline="3413" dirty="0" smtClean="0"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latin typeface="Calibri"/>
                <a:cs typeface="Calibri"/>
              </a:rPr>
              <a:t>h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82211" y="6414565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EFFFF"/>
                </a:solidFill>
                <a:latin typeface="Times New Roman"/>
                <a:cs typeface="Times New Roman"/>
              </a:rPr>
              <a:t>19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Picture 12" descr="bbzz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w Cen MT" pitchFamily="34" charset="0"/>
              </a:rPr>
              <a:t>Agenda</a:t>
            </a:r>
            <a:endParaRPr lang="en-US" sz="4000" dirty="0">
              <a:solidFill>
                <a:srgbClr val="7030A0"/>
              </a:solidFill>
              <a:latin typeface="Tw Cen MT" pitchFamily="34" charset="0"/>
            </a:endParaRPr>
          </a:p>
        </p:txBody>
      </p:sp>
      <p:sp>
        <p:nvSpPr>
          <p:cNvPr id="28" name="Footer Placeholder 4"/>
          <p:cNvSpPr txBox="1">
            <a:spLocks/>
          </p:cNvSpPr>
          <p:nvPr/>
        </p:nvSpPr>
        <p:spPr>
          <a:xfrm>
            <a:off x="3124200" y="6356350"/>
            <a:ext cx="419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22"/>
          <p:cNvGrpSpPr/>
          <p:nvPr/>
        </p:nvGrpSpPr>
        <p:grpSpPr bwMode="gray">
          <a:xfrm>
            <a:off x="2186963" y="1219200"/>
            <a:ext cx="6957037" cy="4657129"/>
            <a:chOff x="2566204" y="1808954"/>
            <a:chExt cx="5821120" cy="4048688"/>
          </a:xfrm>
        </p:grpSpPr>
        <p:pic>
          <p:nvPicPr>
            <p:cNvPr id="30" name="_effect" descr="C:\Users\marc.h\Desktop\Schatten-TES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566204" y="5183568"/>
              <a:ext cx="4035425" cy="608184"/>
            </a:xfrm>
            <a:prstGeom prst="rect">
              <a:avLst/>
            </a:prstGeom>
            <a:noFill/>
          </p:spPr>
        </p:pic>
        <p:grpSp>
          <p:nvGrpSpPr>
            <p:cNvPr id="3" name="Gruppieren 35"/>
            <p:cNvGrpSpPr/>
            <p:nvPr/>
          </p:nvGrpSpPr>
          <p:grpSpPr bwMode="gray">
            <a:xfrm>
              <a:off x="2807875" y="1919288"/>
              <a:ext cx="3522662" cy="3522662"/>
              <a:chOff x="-2595563" y="1919288"/>
              <a:chExt cx="3629026" cy="3629026"/>
            </a:xfrm>
            <a:gradFill flip="none"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2700000" scaled="1"/>
              <a:tileRect/>
            </a:gradFill>
          </p:grpSpPr>
          <p:sp>
            <p:nvSpPr>
              <p:cNvPr id="140" name="Freeform 6"/>
              <p:cNvSpPr>
                <a:spLocks/>
              </p:cNvSpPr>
              <p:nvPr/>
            </p:nvSpPr>
            <p:spPr bwMode="gray">
              <a:xfrm>
                <a:off x="-781050" y="2827338"/>
                <a:ext cx="1814513" cy="1817688"/>
              </a:xfrm>
              <a:custGeom>
                <a:avLst/>
                <a:gdLst/>
                <a:ahLst/>
                <a:cxnLst>
                  <a:cxn ang="0">
                    <a:pos x="0" y="282"/>
                  </a:cxn>
                  <a:cxn ang="0">
                    <a:pos x="489" y="565"/>
                  </a:cxn>
                  <a:cxn ang="0">
                    <a:pos x="564" y="282"/>
                  </a:cxn>
                  <a:cxn ang="0">
                    <a:pos x="489" y="0"/>
                  </a:cxn>
                  <a:cxn ang="0">
                    <a:pos x="0" y="282"/>
                  </a:cxn>
                </a:cxnLst>
                <a:rect l="0" t="0" r="r" b="b"/>
                <a:pathLst>
                  <a:path w="564" h="565">
                    <a:moveTo>
                      <a:pt x="0" y="282"/>
                    </a:moveTo>
                    <a:cubicBezTo>
                      <a:pt x="489" y="565"/>
                      <a:pt x="489" y="565"/>
                      <a:pt x="489" y="565"/>
                    </a:cubicBezTo>
                    <a:cubicBezTo>
                      <a:pt x="537" y="482"/>
                      <a:pt x="564" y="385"/>
                      <a:pt x="564" y="282"/>
                    </a:cubicBezTo>
                    <a:cubicBezTo>
                      <a:pt x="564" y="180"/>
                      <a:pt x="537" y="83"/>
                      <a:pt x="489" y="0"/>
                    </a:cubicBezTo>
                    <a:cubicBezTo>
                      <a:pt x="0" y="282"/>
                      <a:pt x="0" y="282"/>
                      <a:pt x="0" y="282"/>
                    </a:cubicBezTo>
                    <a:close/>
                  </a:path>
                </a:pathLst>
              </a:custGeom>
              <a:grpFill/>
              <a:ln w="12700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288000" tIns="0" rIns="0" bIns="0" anchor="ctr"/>
              <a:lstStyle/>
              <a:p>
                <a:pPr defTabSz="801688" eaLnBrk="0" hangingPunct="0">
                  <a:defRPr/>
                </a:pPr>
                <a:endParaRPr lang="en-US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1" name="Rectangle 7"/>
              <p:cNvSpPr>
                <a:spLocks noChangeArrowheads="1"/>
              </p:cNvSpPr>
              <p:nvPr/>
            </p:nvSpPr>
            <p:spPr bwMode="gray">
              <a:xfrm>
                <a:off x="-781050" y="37338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8"/>
              <p:cNvSpPr>
                <a:spLocks/>
              </p:cNvSpPr>
              <p:nvPr/>
            </p:nvSpPr>
            <p:spPr bwMode="gray">
              <a:xfrm>
                <a:off x="-781050" y="1919288"/>
                <a:ext cx="1573213" cy="1814513"/>
              </a:xfrm>
              <a:custGeom>
                <a:avLst/>
                <a:gdLst/>
                <a:ahLst/>
                <a:cxnLst>
                  <a:cxn ang="0">
                    <a:pos x="489" y="282"/>
                  </a:cxn>
                  <a:cxn ang="0">
                    <a:pos x="0" y="0"/>
                  </a:cxn>
                  <a:cxn ang="0">
                    <a:pos x="0" y="564"/>
                  </a:cxn>
                  <a:cxn ang="0">
                    <a:pos x="489" y="282"/>
                  </a:cxn>
                </a:cxnLst>
                <a:rect l="0" t="0" r="r" b="b"/>
                <a:pathLst>
                  <a:path w="489" h="564">
                    <a:moveTo>
                      <a:pt x="489" y="282"/>
                    </a:moveTo>
                    <a:cubicBezTo>
                      <a:pt x="391" y="114"/>
                      <a:pt x="209" y="0"/>
                      <a:pt x="0" y="0"/>
                    </a:cubicBezTo>
                    <a:cubicBezTo>
                      <a:pt x="0" y="564"/>
                      <a:pt x="0" y="564"/>
                      <a:pt x="0" y="564"/>
                    </a:cubicBezTo>
                    <a:lnTo>
                      <a:pt x="489" y="282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288000" tIns="0" rIns="0" bIns="0" anchor="ctr"/>
              <a:lstStyle/>
              <a:p>
                <a:pPr defTabSz="801688" eaLnBrk="0" hangingPunct="0">
                  <a:defRPr/>
                </a:pPr>
                <a:endParaRPr lang="en-US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3" name="Freeform 9"/>
              <p:cNvSpPr>
                <a:spLocks/>
              </p:cNvSpPr>
              <p:nvPr/>
            </p:nvSpPr>
            <p:spPr bwMode="gray">
              <a:xfrm>
                <a:off x="-781050" y="3733801"/>
                <a:ext cx="1573213" cy="1814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64"/>
                  </a:cxn>
                  <a:cxn ang="0">
                    <a:pos x="489" y="283"/>
                  </a:cxn>
                  <a:cxn ang="0">
                    <a:pos x="0" y="0"/>
                  </a:cxn>
                </a:cxnLst>
                <a:rect l="0" t="0" r="r" b="b"/>
                <a:pathLst>
                  <a:path w="489" h="564">
                    <a:moveTo>
                      <a:pt x="0" y="0"/>
                    </a:moveTo>
                    <a:cubicBezTo>
                      <a:pt x="0" y="564"/>
                      <a:pt x="0" y="564"/>
                      <a:pt x="0" y="564"/>
                    </a:cubicBezTo>
                    <a:cubicBezTo>
                      <a:pt x="209" y="564"/>
                      <a:pt x="391" y="451"/>
                      <a:pt x="489" y="28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288000" tIns="0" rIns="0" bIns="0" anchor="ctr"/>
              <a:lstStyle/>
              <a:p>
                <a:pPr defTabSz="801688" eaLnBrk="0" hangingPunct="0">
                  <a:defRPr/>
                </a:pPr>
                <a:endParaRPr lang="en-US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4" name="Freeform 10"/>
              <p:cNvSpPr>
                <a:spLocks/>
              </p:cNvSpPr>
              <p:nvPr/>
            </p:nvSpPr>
            <p:spPr bwMode="gray">
              <a:xfrm>
                <a:off x="-2351088" y="3733801"/>
                <a:ext cx="1570038" cy="1814513"/>
              </a:xfrm>
              <a:custGeom>
                <a:avLst/>
                <a:gdLst/>
                <a:ahLst/>
                <a:cxnLst>
                  <a:cxn ang="0">
                    <a:pos x="488" y="0"/>
                  </a:cxn>
                  <a:cxn ang="0">
                    <a:pos x="0" y="283"/>
                  </a:cxn>
                  <a:cxn ang="0">
                    <a:pos x="488" y="564"/>
                  </a:cxn>
                  <a:cxn ang="0">
                    <a:pos x="488" y="0"/>
                  </a:cxn>
                </a:cxnLst>
                <a:rect l="0" t="0" r="r" b="b"/>
                <a:pathLst>
                  <a:path w="488" h="564">
                    <a:moveTo>
                      <a:pt x="488" y="0"/>
                    </a:moveTo>
                    <a:cubicBezTo>
                      <a:pt x="0" y="283"/>
                      <a:pt x="0" y="283"/>
                      <a:pt x="0" y="283"/>
                    </a:cubicBezTo>
                    <a:cubicBezTo>
                      <a:pt x="97" y="451"/>
                      <a:pt x="279" y="564"/>
                      <a:pt x="488" y="564"/>
                    </a:cubicBezTo>
                    <a:cubicBezTo>
                      <a:pt x="488" y="0"/>
                      <a:pt x="488" y="0"/>
                      <a:pt x="488" y="0"/>
                    </a:cubicBezTo>
                    <a:close/>
                  </a:path>
                </a:pathLst>
              </a:custGeom>
              <a:grpFill/>
              <a:ln w="12700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288000" tIns="0" rIns="0" bIns="0" anchor="ctr"/>
              <a:lstStyle/>
              <a:p>
                <a:pPr defTabSz="801688" eaLnBrk="0" hangingPunct="0">
                  <a:defRPr/>
                </a:pPr>
                <a:endParaRPr lang="en-US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5" name="Freeform 11"/>
              <p:cNvSpPr>
                <a:spLocks/>
              </p:cNvSpPr>
              <p:nvPr/>
            </p:nvSpPr>
            <p:spPr bwMode="gray">
              <a:xfrm>
                <a:off x="-2595563" y="2827338"/>
                <a:ext cx="1814513" cy="1817688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0" y="282"/>
                  </a:cxn>
                  <a:cxn ang="0">
                    <a:pos x="76" y="565"/>
                  </a:cxn>
                  <a:cxn ang="0">
                    <a:pos x="564" y="282"/>
                  </a:cxn>
                  <a:cxn ang="0">
                    <a:pos x="76" y="0"/>
                  </a:cxn>
                </a:cxnLst>
                <a:rect l="0" t="0" r="r" b="b"/>
                <a:pathLst>
                  <a:path w="564" h="565">
                    <a:moveTo>
                      <a:pt x="76" y="0"/>
                    </a:moveTo>
                    <a:cubicBezTo>
                      <a:pt x="28" y="83"/>
                      <a:pt x="0" y="180"/>
                      <a:pt x="0" y="282"/>
                    </a:cubicBezTo>
                    <a:cubicBezTo>
                      <a:pt x="0" y="385"/>
                      <a:pt x="28" y="482"/>
                      <a:pt x="76" y="565"/>
                    </a:cubicBezTo>
                    <a:cubicBezTo>
                      <a:pt x="564" y="282"/>
                      <a:pt x="564" y="282"/>
                      <a:pt x="564" y="282"/>
                    </a:cubicBezTo>
                    <a:lnTo>
                      <a:pt x="76" y="0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288000" tIns="0" rIns="0" bIns="0" anchor="ctr"/>
              <a:lstStyle/>
              <a:p>
                <a:pPr defTabSz="801688" eaLnBrk="0" hangingPunct="0">
                  <a:defRPr/>
                </a:pPr>
                <a:endParaRPr lang="en-US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6" name="Freeform 12"/>
              <p:cNvSpPr>
                <a:spLocks/>
              </p:cNvSpPr>
              <p:nvPr/>
            </p:nvSpPr>
            <p:spPr bwMode="gray">
              <a:xfrm>
                <a:off x="-2351088" y="1919288"/>
                <a:ext cx="1570038" cy="1814513"/>
              </a:xfrm>
              <a:custGeom>
                <a:avLst/>
                <a:gdLst/>
                <a:ahLst/>
                <a:cxnLst>
                  <a:cxn ang="0">
                    <a:pos x="488" y="564"/>
                  </a:cxn>
                  <a:cxn ang="0">
                    <a:pos x="488" y="0"/>
                  </a:cxn>
                  <a:cxn ang="0">
                    <a:pos x="0" y="282"/>
                  </a:cxn>
                  <a:cxn ang="0">
                    <a:pos x="488" y="564"/>
                  </a:cxn>
                </a:cxnLst>
                <a:rect l="0" t="0" r="r" b="b"/>
                <a:pathLst>
                  <a:path w="488" h="564">
                    <a:moveTo>
                      <a:pt x="488" y="564"/>
                    </a:moveTo>
                    <a:cubicBezTo>
                      <a:pt x="488" y="0"/>
                      <a:pt x="488" y="0"/>
                      <a:pt x="488" y="0"/>
                    </a:cubicBezTo>
                    <a:cubicBezTo>
                      <a:pt x="279" y="0"/>
                      <a:pt x="97" y="114"/>
                      <a:pt x="0" y="282"/>
                    </a:cubicBezTo>
                    <a:cubicBezTo>
                      <a:pt x="488" y="564"/>
                      <a:pt x="488" y="564"/>
                      <a:pt x="488" y="564"/>
                    </a:cubicBezTo>
                    <a:close/>
                  </a:path>
                </a:pathLst>
              </a:custGeom>
              <a:grpFill/>
              <a:ln w="12700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288000" tIns="0" rIns="0" bIns="0" anchor="ctr"/>
              <a:lstStyle/>
              <a:p>
                <a:pPr defTabSz="801688" eaLnBrk="0" hangingPunct="0">
                  <a:defRPr/>
                </a:pPr>
                <a:endParaRPr lang="en-US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2" name="Textfeld 25"/>
            <p:cNvSpPr txBox="1"/>
            <p:nvPr/>
          </p:nvSpPr>
          <p:spPr bwMode="gray">
            <a:xfrm>
              <a:off x="6028264" y="1808954"/>
              <a:ext cx="2359060" cy="1070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  <a:latin typeface="Tw Cen MT" pitchFamily="34" charset="0"/>
                </a:rPr>
                <a:t>Provider Roles/ Services/</a:t>
              </a:r>
            </a:p>
            <a:p>
              <a:r>
                <a:rPr lang="en-US" sz="2000" b="1" dirty="0" smtClean="0">
                  <a:solidFill>
                    <a:srgbClr val="7030A0"/>
                  </a:solidFill>
                  <a:latin typeface="Tw Cen MT" pitchFamily="34" charset="0"/>
                </a:rPr>
                <a:t>Network options/ Communication Options </a:t>
              </a:r>
            </a:p>
            <a:p>
              <a:endParaRPr lang="en-US" sz="2000" b="1" dirty="0" smtClean="0">
                <a:solidFill>
                  <a:srgbClr val="7030A0"/>
                </a:solidFill>
                <a:latin typeface="Tw Cen MT" pitchFamily="34" charset="0"/>
              </a:endParaRPr>
            </a:p>
          </p:txBody>
        </p:sp>
        <p:sp>
          <p:nvSpPr>
            <p:cNvPr id="33" name="Textfeld 26"/>
            <p:cNvSpPr txBox="1"/>
            <p:nvPr/>
          </p:nvSpPr>
          <p:spPr bwMode="gray">
            <a:xfrm>
              <a:off x="6474573" y="3332583"/>
              <a:ext cx="1912751" cy="1337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Tw Cen MT" pitchFamily="34" charset="0"/>
                </a:rPr>
                <a:t>Medicare Telemedicine Payment Policies</a:t>
              </a:r>
            </a:p>
            <a:p>
              <a:r>
                <a:rPr lang="en-US" sz="2000" b="1" dirty="0" smtClean="0">
                  <a:solidFill>
                    <a:srgbClr val="7030A0"/>
                  </a:solidFill>
                  <a:latin typeface="Tw Cen MT" pitchFamily="34" charset="0"/>
                </a:rPr>
                <a:t> </a:t>
              </a:r>
            </a:p>
            <a:p>
              <a:endParaRPr lang="en-US" sz="2000" b="1" dirty="0">
                <a:solidFill>
                  <a:srgbClr val="00B050"/>
                </a:solidFill>
                <a:latin typeface="Tw Cen MT" pitchFamily="34" charset="0"/>
              </a:endParaRPr>
            </a:p>
          </p:txBody>
        </p:sp>
        <p:sp>
          <p:nvSpPr>
            <p:cNvPr id="34" name="Textfeld 29"/>
            <p:cNvSpPr txBox="1"/>
            <p:nvPr/>
          </p:nvSpPr>
          <p:spPr bwMode="gray">
            <a:xfrm>
              <a:off x="6028264" y="5054943"/>
              <a:ext cx="2359060" cy="8026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  <a:latin typeface="Tw Cen MT" pitchFamily="34" charset="0"/>
                </a:rPr>
                <a:t>Hospitals/Medical Support/E Doctor Panel/ Department of health.</a:t>
              </a: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gray">
            <a:xfrm>
              <a:off x="3732963" y="2802624"/>
              <a:ext cx="1662113" cy="166211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en-US" b="1" noProof="1" smtClean="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Telemedicine</a:t>
              </a:r>
            </a:p>
            <a:p>
              <a:pPr algn="ctr" defTabSz="801688" eaLnBrk="0" hangingPunct="0">
                <a:defRPr/>
              </a:pPr>
              <a:r>
                <a:rPr lang="en-US" b="1" noProof="1" smtClean="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Portal</a:t>
              </a:r>
              <a:endParaRPr lang="en-US" b="1" noProof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grpSp>
          <p:nvGrpSpPr>
            <p:cNvPr id="4" name="Gruppieren 34"/>
            <p:cNvGrpSpPr/>
            <p:nvPr/>
          </p:nvGrpSpPr>
          <p:grpSpPr bwMode="gray">
            <a:xfrm>
              <a:off x="4797702" y="2157443"/>
              <a:ext cx="828000" cy="690532"/>
              <a:chOff x="4797702" y="2157443"/>
              <a:chExt cx="828000" cy="690532"/>
            </a:xfrm>
          </p:grpSpPr>
          <p:grpSp>
            <p:nvGrpSpPr>
              <p:cNvPr id="5" name="Gruppieren 121"/>
              <p:cNvGrpSpPr/>
              <p:nvPr/>
            </p:nvGrpSpPr>
            <p:grpSpPr bwMode="gray">
              <a:xfrm>
                <a:off x="4797702" y="2157443"/>
                <a:ext cx="828000" cy="690532"/>
                <a:chOff x="4797702" y="2157443"/>
                <a:chExt cx="828000" cy="690532"/>
              </a:xfrm>
            </p:grpSpPr>
            <p:sp>
              <p:nvSpPr>
                <p:cNvPr id="138" name="Trapezoid 137"/>
                <p:cNvSpPr/>
                <p:nvPr/>
              </p:nvSpPr>
              <p:spPr bwMode="gray">
                <a:xfrm flipV="1">
                  <a:off x="4797702" y="2504785"/>
                  <a:ext cx="828000" cy="343189"/>
                </a:xfrm>
                <a:prstGeom prst="trapezoid">
                  <a:avLst/>
                </a:prstGeom>
                <a:gradFill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" name="Freeform 82"/>
                <p:cNvSpPr>
                  <a:spLocks/>
                </p:cNvSpPr>
                <p:nvPr/>
              </p:nvSpPr>
              <p:spPr bwMode="gray">
                <a:xfrm>
                  <a:off x="4883472" y="2157443"/>
                  <a:ext cx="654099" cy="690532"/>
                </a:xfrm>
                <a:prstGeom prst="round2SameRect">
                  <a:avLst>
                    <a:gd name="adj1" fmla="val 8415"/>
                    <a:gd name="adj2" fmla="val 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" name="Gruppieren 122"/>
              <p:cNvGrpSpPr/>
              <p:nvPr/>
            </p:nvGrpSpPr>
            <p:grpSpPr bwMode="gray">
              <a:xfrm>
                <a:off x="4937084" y="2221542"/>
                <a:ext cx="524609" cy="566487"/>
                <a:chOff x="4937084" y="2221542"/>
                <a:chExt cx="524609" cy="566487"/>
              </a:xfrm>
            </p:grpSpPr>
            <p:sp>
              <p:nvSpPr>
                <p:cNvPr id="134" name="Freeform 80"/>
                <p:cNvSpPr>
                  <a:spLocks/>
                </p:cNvSpPr>
                <p:nvPr/>
              </p:nvSpPr>
              <p:spPr bwMode="gray">
                <a:xfrm>
                  <a:off x="4944698" y="2482705"/>
                  <a:ext cx="153043" cy="305324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46" y="0"/>
                    </a:cxn>
                    <a:cxn ang="0">
                      <a:pos x="0" y="46"/>
                    </a:cxn>
                    <a:cxn ang="0">
                      <a:pos x="0" y="270"/>
                    </a:cxn>
                    <a:cxn ang="0">
                      <a:pos x="46" y="316"/>
                    </a:cxn>
                    <a:cxn ang="0">
                      <a:pos x="112" y="316"/>
                    </a:cxn>
                    <a:cxn ang="0">
                      <a:pos x="158" y="270"/>
                    </a:cxn>
                    <a:cxn ang="0">
                      <a:pos x="158" y="46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158" h="316">
                      <a:moveTo>
                        <a:pt x="112" y="0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21" y="0"/>
                        <a:pt x="0" y="20"/>
                        <a:pt x="0" y="46"/>
                      </a:cubicBezTo>
                      <a:cubicBezTo>
                        <a:pt x="0" y="270"/>
                        <a:pt x="0" y="270"/>
                        <a:pt x="0" y="270"/>
                      </a:cubicBezTo>
                      <a:cubicBezTo>
                        <a:pt x="0" y="295"/>
                        <a:pt x="21" y="316"/>
                        <a:pt x="46" y="316"/>
                      </a:cubicBezTo>
                      <a:cubicBezTo>
                        <a:pt x="112" y="316"/>
                        <a:pt x="112" y="316"/>
                        <a:pt x="112" y="316"/>
                      </a:cubicBezTo>
                      <a:cubicBezTo>
                        <a:pt x="138" y="316"/>
                        <a:pt x="158" y="295"/>
                        <a:pt x="158" y="270"/>
                      </a:cubicBezTo>
                      <a:cubicBezTo>
                        <a:pt x="158" y="46"/>
                        <a:pt x="158" y="46"/>
                        <a:pt x="158" y="46"/>
                      </a:cubicBezTo>
                      <a:cubicBezTo>
                        <a:pt x="158" y="20"/>
                        <a:pt x="138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1"/>
                <p:cNvSpPr>
                  <a:spLocks/>
                </p:cNvSpPr>
                <p:nvPr/>
              </p:nvSpPr>
              <p:spPr bwMode="gray">
                <a:xfrm>
                  <a:off x="5126674" y="2379915"/>
                  <a:ext cx="153043" cy="408114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46" y="0"/>
                    </a:cxn>
                    <a:cxn ang="0">
                      <a:pos x="0" y="46"/>
                    </a:cxn>
                    <a:cxn ang="0">
                      <a:pos x="0" y="376"/>
                    </a:cxn>
                    <a:cxn ang="0">
                      <a:pos x="46" y="422"/>
                    </a:cxn>
                    <a:cxn ang="0">
                      <a:pos x="112" y="422"/>
                    </a:cxn>
                    <a:cxn ang="0">
                      <a:pos x="158" y="376"/>
                    </a:cxn>
                    <a:cxn ang="0">
                      <a:pos x="158" y="46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158" h="422">
                      <a:moveTo>
                        <a:pt x="112" y="0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21" y="0"/>
                        <a:pt x="0" y="21"/>
                        <a:pt x="0" y="46"/>
                      </a:cubicBezTo>
                      <a:cubicBezTo>
                        <a:pt x="0" y="376"/>
                        <a:pt x="0" y="376"/>
                        <a:pt x="0" y="376"/>
                      </a:cubicBezTo>
                      <a:cubicBezTo>
                        <a:pt x="0" y="401"/>
                        <a:pt x="21" y="422"/>
                        <a:pt x="46" y="422"/>
                      </a:cubicBezTo>
                      <a:cubicBezTo>
                        <a:pt x="112" y="422"/>
                        <a:pt x="112" y="422"/>
                        <a:pt x="112" y="422"/>
                      </a:cubicBezTo>
                      <a:cubicBezTo>
                        <a:pt x="137" y="422"/>
                        <a:pt x="158" y="401"/>
                        <a:pt x="158" y="376"/>
                      </a:cubicBezTo>
                      <a:cubicBezTo>
                        <a:pt x="158" y="46"/>
                        <a:pt x="158" y="46"/>
                        <a:pt x="158" y="46"/>
                      </a:cubicBezTo>
                      <a:cubicBezTo>
                        <a:pt x="158" y="21"/>
                        <a:pt x="137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2"/>
                <p:cNvSpPr>
                  <a:spLocks/>
                </p:cNvSpPr>
                <p:nvPr/>
              </p:nvSpPr>
              <p:spPr bwMode="gray">
                <a:xfrm>
                  <a:off x="5308650" y="2221542"/>
                  <a:ext cx="153043" cy="566487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46" y="0"/>
                    </a:cxn>
                    <a:cxn ang="0">
                      <a:pos x="0" y="46"/>
                    </a:cxn>
                    <a:cxn ang="0">
                      <a:pos x="0" y="540"/>
                    </a:cxn>
                    <a:cxn ang="0">
                      <a:pos x="46" y="586"/>
                    </a:cxn>
                    <a:cxn ang="0">
                      <a:pos x="112" y="586"/>
                    </a:cxn>
                    <a:cxn ang="0">
                      <a:pos x="158" y="540"/>
                    </a:cxn>
                    <a:cxn ang="0">
                      <a:pos x="158" y="46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158" h="586">
                      <a:moveTo>
                        <a:pt x="112" y="0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20" y="0"/>
                        <a:pt x="0" y="21"/>
                        <a:pt x="0" y="46"/>
                      </a:cubicBezTo>
                      <a:cubicBezTo>
                        <a:pt x="0" y="540"/>
                        <a:pt x="0" y="540"/>
                        <a:pt x="0" y="540"/>
                      </a:cubicBezTo>
                      <a:cubicBezTo>
                        <a:pt x="0" y="565"/>
                        <a:pt x="20" y="586"/>
                        <a:pt x="46" y="586"/>
                      </a:cubicBezTo>
                      <a:cubicBezTo>
                        <a:pt x="112" y="586"/>
                        <a:pt x="112" y="586"/>
                        <a:pt x="112" y="586"/>
                      </a:cubicBezTo>
                      <a:cubicBezTo>
                        <a:pt x="137" y="586"/>
                        <a:pt x="158" y="565"/>
                        <a:pt x="158" y="540"/>
                      </a:cubicBezTo>
                      <a:cubicBezTo>
                        <a:pt x="158" y="46"/>
                        <a:pt x="158" y="46"/>
                        <a:pt x="158" y="46"/>
                      </a:cubicBezTo>
                      <a:cubicBezTo>
                        <a:pt x="158" y="21"/>
                        <a:pt x="137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6"/>
                <p:cNvSpPr>
                  <a:spLocks/>
                </p:cNvSpPr>
                <p:nvPr/>
              </p:nvSpPr>
              <p:spPr bwMode="gray">
                <a:xfrm>
                  <a:off x="4937084" y="2236771"/>
                  <a:ext cx="191874" cy="158373"/>
                </a:xfrm>
                <a:custGeom>
                  <a:avLst/>
                  <a:gdLst/>
                  <a:ahLst/>
                  <a:cxnLst>
                    <a:cxn ang="0">
                      <a:pos x="194" y="8"/>
                    </a:cxn>
                    <a:cxn ang="0">
                      <a:pos x="177" y="0"/>
                    </a:cxn>
                    <a:cxn ang="0">
                      <a:pos x="89" y="0"/>
                    </a:cxn>
                    <a:cxn ang="0">
                      <a:pos x="71" y="11"/>
                    </a:cxn>
                    <a:cxn ang="0">
                      <a:pos x="68" y="20"/>
                    </a:cxn>
                    <a:cxn ang="0">
                      <a:pos x="72" y="32"/>
                    </a:cxn>
                    <a:cxn ang="0">
                      <a:pos x="83" y="47"/>
                    </a:cxn>
                    <a:cxn ang="0">
                      <a:pos x="11" y="99"/>
                    </a:cxn>
                    <a:cxn ang="0">
                      <a:pos x="0" y="117"/>
                    </a:cxn>
                    <a:cxn ang="0">
                      <a:pos x="0" y="121"/>
                    </a:cxn>
                    <a:cxn ang="0">
                      <a:pos x="5" y="138"/>
                    </a:cxn>
                    <a:cxn ang="0">
                      <a:pos x="13" y="149"/>
                    </a:cxn>
                    <a:cxn ang="0">
                      <a:pos x="52" y="155"/>
                    </a:cxn>
                    <a:cxn ang="0">
                      <a:pos x="124" y="102"/>
                    </a:cxn>
                    <a:cxn ang="0">
                      <a:pos x="134" y="116"/>
                    </a:cxn>
                    <a:cxn ang="0">
                      <a:pos x="153" y="124"/>
                    </a:cxn>
                    <a:cxn ang="0">
                      <a:pos x="169" y="110"/>
                    </a:cxn>
                    <a:cxn ang="0">
                      <a:pos x="197" y="26"/>
                    </a:cxn>
                    <a:cxn ang="0">
                      <a:pos x="194" y="8"/>
                    </a:cxn>
                  </a:cxnLst>
                  <a:rect l="0" t="0" r="r" b="b"/>
                  <a:pathLst>
                    <a:path w="198" h="164">
                      <a:moveTo>
                        <a:pt x="194" y="8"/>
                      </a:moveTo>
                      <a:cubicBezTo>
                        <a:pt x="190" y="3"/>
                        <a:pt x="184" y="0"/>
                        <a:pt x="177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1" y="0"/>
                        <a:pt x="74" y="4"/>
                        <a:pt x="71" y="11"/>
                      </a:cubicBezTo>
                      <a:cubicBezTo>
                        <a:pt x="69" y="14"/>
                        <a:pt x="68" y="17"/>
                        <a:pt x="68" y="20"/>
                      </a:cubicBezTo>
                      <a:cubicBezTo>
                        <a:pt x="68" y="24"/>
                        <a:pt x="70" y="28"/>
                        <a:pt x="72" y="32"/>
                      </a:cubicBezTo>
                      <a:cubicBezTo>
                        <a:pt x="72" y="32"/>
                        <a:pt x="78" y="40"/>
                        <a:pt x="83" y="47"/>
                      </a:cubicBezTo>
                      <a:cubicBezTo>
                        <a:pt x="71" y="56"/>
                        <a:pt x="11" y="99"/>
                        <a:pt x="11" y="99"/>
                      </a:cubicBezTo>
                      <a:cubicBezTo>
                        <a:pt x="5" y="104"/>
                        <a:pt x="2" y="110"/>
                        <a:pt x="0" y="117"/>
                      </a:cubicBezTo>
                      <a:cubicBezTo>
                        <a:pt x="0" y="119"/>
                        <a:pt x="0" y="120"/>
                        <a:pt x="0" y="121"/>
                      </a:cubicBezTo>
                      <a:cubicBezTo>
                        <a:pt x="0" y="127"/>
                        <a:pt x="2" y="133"/>
                        <a:pt x="5" y="138"/>
                      </a:cubicBezTo>
                      <a:cubicBezTo>
                        <a:pt x="13" y="149"/>
                        <a:pt x="13" y="149"/>
                        <a:pt x="13" y="149"/>
                      </a:cubicBezTo>
                      <a:cubicBezTo>
                        <a:pt x="22" y="161"/>
                        <a:pt x="40" y="164"/>
                        <a:pt x="52" y="155"/>
                      </a:cubicBezTo>
                      <a:cubicBezTo>
                        <a:pt x="52" y="155"/>
                        <a:pt x="112" y="111"/>
                        <a:pt x="124" y="102"/>
                      </a:cubicBezTo>
                      <a:cubicBezTo>
                        <a:pt x="128" y="109"/>
                        <a:pt x="134" y="116"/>
                        <a:pt x="134" y="116"/>
                      </a:cubicBezTo>
                      <a:cubicBezTo>
                        <a:pt x="138" y="122"/>
                        <a:pt x="146" y="126"/>
                        <a:pt x="153" y="124"/>
                      </a:cubicBezTo>
                      <a:cubicBezTo>
                        <a:pt x="161" y="123"/>
                        <a:pt x="167" y="118"/>
                        <a:pt x="169" y="110"/>
                      </a:cubicBezTo>
                      <a:cubicBezTo>
                        <a:pt x="197" y="26"/>
                        <a:pt x="197" y="26"/>
                        <a:pt x="197" y="26"/>
                      </a:cubicBezTo>
                      <a:cubicBezTo>
                        <a:pt x="198" y="20"/>
                        <a:pt x="197" y="13"/>
                        <a:pt x="194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7" name="Gruppieren 35"/>
            <p:cNvGrpSpPr/>
            <p:nvPr/>
          </p:nvGrpSpPr>
          <p:grpSpPr bwMode="gray">
            <a:xfrm>
              <a:off x="3499193" y="2157443"/>
              <a:ext cx="828000" cy="690532"/>
              <a:chOff x="1566037" y="2157443"/>
              <a:chExt cx="828000" cy="690532"/>
            </a:xfrm>
          </p:grpSpPr>
          <p:grpSp>
            <p:nvGrpSpPr>
              <p:cNvPr id="8" name="Gruppieren 115"/>
              <p:cNvGrpSpPr/>
              <p:nvPr/>
            </p:nvGrpSpPr>
            <p:grpSpPr bwMode="gray">
              <a:xfrm>
                <a:off x="1566037" y="2157443"/>
                <a:ext cx="828000" cy="690532"/>
                <a:chOff x="1566037" y="2157443"/>
                <a:chExt cx="828000" cy="690532"/>
              </a:xfrm>
            </p:grpSpPr>
            <p:sp>
              <p:nvSpPr>
                <p:cNvPr id="114" name="Trapezoid 113"/>
                <p:cNvSpPr/>
                <p:nvPr/>
              </p:nvSpPr>
              <p:spPr bwMode="gray">
                <a:xfrm flipV="1">
                  <a:off x="1566037" y="2504785"/>
                  <a:ext cx="828000" cy="343189"/>
                </a:xfrm>
                <a:prstGeom prst="trapezoid">
                  <a:avLst/>
                </a:prstGeom>
                <a:gradFill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" name="Freeform 82"/>
                <p:cNvSpPr>
                  <a:spLocks/>
                </p:cNvSpPr>
                <p:nvPr/>
              </p:nvSpPr>
              <p:spPr bwMode="gray">
                <a:xfrm>
                  <a:off x="1651807" y="2157443"/>
                  <a:ext cx="654099" cy="690532"/>
                </a:xfrm>
                <a:prstGeom prst="round2SameRect">
                  <a:avLst>
                    <a:gd name="adj1" fmla="val 8415"/>
                    <a:gd name="adj2" fmla="val 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uppieren 293"/>
              <p:cNvGrpSpPr/>
              <p:nvPr/>
            </p:nvGrpSpPr>
            <p:grpSpPr bwMode="gray">
              <a:xfrm>
                <a:off x="1735855" y="2290534"/>
                <a:ext cx="498156" cy="405774"/>
                <a:chOff x="809322" y="2719810"/>
                <a:chExt cx="532634" cy="433858"/>
              </a:xfrm>
            </p:grpSpPr>
            <p:sp>
              <p:nvSpPr>
                <p:cNvPr id="112" name="Freeform 101"/>
                <p:cNvSpPr>
                  <a:spLocks/>
                </p:cNvSpPr>
                <p:nvPr/>
              </p:nvSpPr>
              <p:spPr bwMode="gray">
                <a:xfrm>
                  <a:off x="902218" y="2719810"/>
                  <a:ext cx="439738" cy="290513"/>
                </a:xfrm>
                <a:custGeom>
                  <a:avLst/>
                  <a:gdLst/>
                  <a:ahLst/>
                  <a:cxnLst>
                    <a:cxn ang="0">
                      <a:pos x="231" y="156"/>
                    </a:cxn>
                    <a:cxn ang="0">
                      <a:pos x="236" y="27"/>
                    </a:cxn>
                    <a:cxn ang="0">
                      <a:pos x="201" y="54"/>
                    </a:cxn>
                    <a:cxn ang="0">
                      <a:pos x="197" y="49"/>
                    </a:cxn>
                    <a:cxn ang="0">
                      <a:pos x="98" y="0"/>
                    </a:cxn>
                    <a:cxn ang="0">
                      <a:pos x="5" y="36"/>
                    </a:cxn>
                    <a:cxn ang="0">
                      <a:pos x="0" y="39"/>
                    </a:cxn>
                    <a:cxn ang="0">
                      <a:pos x="22" y="37"/>
                    </a:cxn>
                    <a:cxn ang="0">
                      <a:pos x="119" y="85"/>
                    </a:cxn>
                    <a:cxn ang="0">
                      <a:pos x="130" y="100"/>
                    </a:cxn>
                    <a:cxn ang="0">
                      <a:pos x="134" y="105"/>
                    </a:cxn>
                    <a:cxn ang="0">
                      <a:pos x="100" y="131"/>
                    </a:cxn>
                    <a:cxn ang="0">
                      <a:pos x="231" y="156"/>
                    </a:cxn>
                  </a:cxnLst>
                  <a:rect l="0" t="0" r="r" b="b"/>
                  <a:pathLst>
                    <a:path w="236" h="156">
                      <a:moveTo>
                        <a:pt x="231" y="156"/>
                      </a:moveTo>
                      <a:cubicBezTo>
                        <a:pt x="236" y="27"/>
                        <a:pt x="236" y="27"/>
                        <a:pt x="236" y="27"/>
                      </a:cubicBezTo>
                      <a:cubicBezTo>
                        <a:pt x="201" y="54"/>
                        <a:pt x="201" y="54"/>
                        <a:pt x="201" y="54"/>
                      </a:cubicBezTo>
                      <a:cubicBezTo>
                        <a:pt x="197" y="49"/>
                        <a:pt x="197" y="49"/>
                        <a:pt x="197" y="49"/>
                      </a:cubicBezTo>
                      <a:cubicBezTo>
                        <a:pt x="168" y="16"/>
                        <a:pt x="135" y="0"/>
                        <a:pt x="98" y="0"/>
                      </a:cubicBezTo>
                      <a:cubicBezTo>
                        <a:pt x="68" y="0"/>
                        <a:pt x="35" y="12"/>
                        <a:pt x="5" y="36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7" y="38"/>
                        <a:pt x="15" y="37"/>
                        <a:pt x="22" y="37"/>
                      </a:cubicBezTo>
                      <a:cubicBezTo>
                        <a:pt x="60" y="37"/>
                        <a:pt x="96" y="55"/>
                        <a:pt x="119" y="85"/>
                      </a:cubicBezTo>
                      <a:cubicBezTo>
                        <a:pt x="130" y="100"/>
                        <a:pt x="130" y="100"/>
                        <a:pt x="130" y="100"/>
                      </a:cubicBezTo>
                      <a:cubicBezTo>
                        <a:pt x="134" y="105"/>
                        <a:pt x="134" y="105"/>
                        <a:pt x="134" y="105"/>
                      </a:cubicBezTo>
                      <a:cubicBezTo>
                        <a:pt x="100" y="131"/>
                        <a:pt x="100" y="131"/>
                        <a:pt x="100" y="131"/>
                      </a:cubicBezTo>
                      <a:cubicBezTo>
                        <a:pt x="231" y="156"/>
                        <a:pt x="231" y="156"/>
                        <a:pt x="231" y="156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" name="Freeform 102"/>
                <p:cNvSpPr>
                  <a:spLocks/>
                </p:cNvSpPr>
                <p:nvPr/>
              </p:nvSpPr>
              <p:spPr bwMode="gray">
                <a:xfrm>
                  <a:off x="809322" y="2861568"/>
                  <a:ext cx="439738" cy="29210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128"/>
                    </a:cxn>
                    <a:cxn ang="0">
                      <a:pos x="35" y="102"/>
                    </a:cxn>
                    <a:cxn ang="0">
                      <a:pos x="39" y="106"/>
                    </a:cxn>
                    <a:cxn ang="0">
                      <a:pos x="138" y="156"/>
                    </a:cxn>
                    <a:cxn ang="0">
                      <a:pos x="231" y="120"/>
                    </a:cxn>
                    <a:cxn ang="0">
                      <a:pos x="236" y="116"/>
                    </a:cxn>
                    <a:cxn ang="0">
                      <a:pos x="214" y="118"/>
                    </a:cxn>
                    <a:cxn ang="0">
                      <a:pos x="118" y="71"/>
                    </a:cxn>
                    <a:cxn ang="0">
                      <a:pos x="106" y="55"/>
                    </a:cxn>
                    <a:cxn ang="0">
                      <a:pos x="102" y="50"/>
                    </a:cxn>
                    <a:cxn ang="0">
                      <a:pos x="136" y="24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6" h="156">
                      <a:moveTo>
                        <a:pt x="5" y="0"/>
                      </a:move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35" y="102"/>
                        <a:pt x="35" y="102"/>
                        <a:pt x="35" y="102"/>
                      </a:cubicBezTo>
                      <a:cubicBezTo>
                        <a:pt x="39" y="106"/>
                        <a:pt x="39" y="106"/>
                        <a:pt x="39" y="106"/>
                      </a:cubicBezTo>
                      <a:cubicBezTo>
                        <a:pt x="68" y="139"/>
                        <a:pt x="101" y="156"/>
                        <a:pt x="138" y="156"/>
                      </a:cubicBezTo>
                      <a:cubicBezTo>
                        <a:pt x="168" y="156"/>
                        <a:pt x="201" y="143"/>
                        <a:pt x="231" y="120"/>
                      </a:cubicBezTo>
                      <a:cubicBezTo>
                        <a:pt x="236" y="116"/>
                        <a:pt x="236" y="116"/>
                        <a:pt x="236" y="116"/>
                      </a:cubicBezTo>
                      <a:cubicBezTo>
                        <a:pt x="229" y="117"/>
                        <a:pt x="221" y="118"/>
                        <a:pt x="214" y="118"/>
                      </a:cubicBezTo>
                      <a:cubicBezTo>
                        <a:pt x="176" y="118"/>
                        <a:pt x="141" y="101"/>
                        <a:pt x="118" y="71"/>
                      </a:cubicBezTo>
                      <a:cubicBezTo>
                        <a:pt x="106" y="55"/>
                        <a:pt x="106" y="55"/>
                        <a:pt x="106" y="55"/>
                      </a:cubicBezTo>
                      <a:cubicBezTo>
                        <a:pt x="102" y="50"/>
                        <a:pt x="102" y="50"/>
                        <a:pt x="102" y="50"/>
                      </a:cubicBezTo>
                      <a:cubicBezTo>
                        <a:pt x="136" y="24"/>
                        <a:pt x="136" y="24"/>
                        <a:pt x="136" y="24"/>
                      </a:cubicBezTo>
                      <a:cubicBezTo>
                        <a:pt x="5" y="0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" name="Gruppieren 36"/>
            <p:cNvGrpSpPr/>
            <p:nvPr/>
          </p:nvGrpSpPr>
          <p:grpSpPr bwMode="gray">
            <a:xfrm>
              <a:off x="5461693" y="3333283"/>
              <a:ext cx="828000" cy="690532"/>
              <a:chOff x="5461693" y="3333283"/>
              <a:chExt cx="828000" cy="690532"/>
            </a:xfrm>
          </p:grpSpPr>
          <p:grpSp>
            <p:nvGrpSpPr>
              <p:cNvPr id="11" name="Gruppieren 1068"/>
              <p:cNvGrpSpPr/>
              <p:nvPr/>
            </p:nvGrpSpPr>
            <p:grpSpPr bwMode="gray">
              <a:xfrm>
                <a:off x="5461693" y="3333283"/>
                <a:ext cx="828000" cy="690532"/>
                <a:chOff x="1566037" y="2157443"/>
                <a:chExt cx="828000" cy="690532"/>
              </a:xfrm>
            </p:grpSpPr>
            <p:sp>
              <p:nvSpPr>
                <p:cNvPr id="108" name="Trapezoid 107"/>
                <p:cNvSpPr/>
                <p:nvPr/>
              </p:nvSpPr>
              <p:spPr bwMode="gray">
                <a:xfrm flipV="1">
                  <a:off x="1566037" y="2504785"/>
                  <a:ext cx="828000" cy="343189"/>
                </a:xfrm>
                <a:prstGeom prst="trapezoid">
                  <a:avLst/>
                </a:prstGeom>
                <a:gradFill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" name="Freeform 82"/>
                <p:cNvSpPr>
                  <a:spLocks/>
                </p:cNvSpPr>
                <p:nvPr/>
              </p:nvSpPr>
              <p:spPr bwMode="gray">
                <a:xfrm>
                  <a:off x="1651807" y="2157443"/>
                  <a:ext cx="654099" cy="690532"/>
                </a:xfrm>
                <a:prstGeom prst="round2SameRect">
                  <a:avLst>
                    <a:gd name="adj1" fmla="val 8415"/>
                    <a:gd name="adj2" fmla="val 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2" name="Gruppieren 96"/>
              <p:cNvGrpSpPr/>
              <p:nvPr/>
            </p:nvGrpSpPr>
            <p:grpSpPr bwMode="gray">
              <a:xfrm>
                <a:off x="5596167" y="3441332"/>
                <a:ext cx="456867" cy="478585"/>
                <a:chOff x="5596167" y="3441332"/>
                <a:chExt cx="456867" cy="478585"/>
              </a:xfrm>
            </p:grpSpPr>
            <p:grpSp>
              <p:nvGrpSpPr>
                <p:cNvPr id="13" name="Gruppieren 97"/>
                <p:cNvGrpSpPr/>
                <p:nvPr/>
              </p:nvGrpSpPr>
              <p:grpSpPr bwMode="gray">
                <a:xfrm>
                  <a:off x="5756127" y="3443036"/>
                  <a:ext cx="296907" cy="445516"/>
                  <a:chOff x="5756127" y="3443036"/>
                  <a:chExt cx="296907" cy="445516"/>
                </a:xfrm>
              </p:grpSpPr>
              <p:sp>
                <p:nvSpPr>
                  <p:cNvPr id="105" name="Freeform 6"/>
                  <p:cNvSpPr>
                    <a:spLocks/>
                  </p:cNvSpPr>
                  <p:nvPr/>
                </p:nvSpPr>
                <p:spPr bwMode="gray">
                  <a:xfrm rot="18728230">
                    <a:off x="5681823" y="3517340"/>
                    <a:ext cx="445516" cy="296907"/>
                  </a:xfrm>
                  <a:custGeom>
                    <a:avLst/>
                    <a:gdLst/>
                    <a:ahLst/>
                    <a:cxnLst>
                      <a:cxn ang="0">
                        <a:pos x="603" y="43"/>
                      </a:cxn>
                      <a:cxn ang="0">
                        <a:pos x="559" y="0"/>
                      </a:cxn>
                      <a:cxn ang="0">
                        <a:pos x="44" y="0"/>
                      </a:cxn>
                      <a:cxn ang="0">
                        <a:pos x="0" y="43"/>
                      </a:cxn>
                      <a:cxn ang="0">
                        <a:pos x="0" y="359"/>
                      </a:cxn>
                      <a:cxn ang="0">
                        <a:pos x="44" y="402"/>
                      </a:cxn>
                      <a:cxn ang="0">
                        <a:pos x="559" y="402"/>
                      </a:cxn>
                      <a:cxn ang="0">
                        <a:pos x="603" y="359"/>
                      </a:cxn>
                      <a:cxn ang="0">
                        <a:pos x="603" y="43"/>
                      </a:cxn>
                    </a:cxnLst>
                    <a:rect l="0" t="0" r="r" b="b"/>
                    <a:pathLst>
                      <a:path w="603" h="402">
                        <a:moveTo>
                          <a:pt x="603" y="43"/>
                        </a:moveTo>
                        <a:cubicBezTo>
                          <a:pt x="603" y="16"/>
                          <a:pt x="587" y="0"/>
                          <a:pt x="559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17" y="0"/>
                          <a:pt x="0" y="16"/>
                          <a:pt x="0" y="43"/>
                        </a:cubicBezTo>
                        <a:cubicBezTo>
                          <a:pt x="0" y="359"/>
                          <a:pt x="0" y="359"/>
                          <a:pt x="0" y="359"/>
                        </a:cubicBezTo>
                        <a:cubicBezTo>
                          <a:pt x="0" y="386"/>
                          <a:pt x="17" y="402"/>
                          <a:pt x="44" y="402"/>
                        </a:cubicBezTo>
                        <a:cubicBezTo>
                          <a:pt x="559" y="402"/>
                          <a:pt x="559" y="402"/>
                          <a:pt x="559" y="402"/>
                        </a:cubicBezTo>
                        <a:cubicBezTo>
                          <a:pt x="587" y="402"/>
                          <a:pt x="603" y="386"/>
                          <a:pt x="603" y="359"/>
                        </a:cubicBezTo>
                        <a:lnTo>
                          <a:pt x="603" y="43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innerShdw blurRad="254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6" name="Freeform 7"/>
                  <p:cNvSpPr>
                    <a:spLocks noEditPoints="1"/>
                  </p:cNvSpPr>
                  <p:nvPr/>
                </p:nvSpPr>
                <p:spPr bwMode="gray">
                  <a:xfrm rot="18728230">
                    <a:off x="5705549" y="3543817"/>
                    <a:ext cx="398274" cy="243720"/>
                  </a:xfrm>
                  <a:custGeom>
                    <a:avLst/>
                    <a:gdLst/>
                    <a:ahLst/>
                    <a:cxnLst>
                      <a:cxn ang="0">
                        <a:pos x="77" y="137"/>
                      </a:cxn>
                      <a:cxn ang="0">
                        <a:pos x="57" y="145"/>
                      </a:cxn>
                      <a:cxn ang="0">
                        <a:pos x="49" y="165"/>
                      </a:cxn>
                      <a:cxn ang="0">
                        <a:pos x="77" y="193"/>
                      </a:cxn>
                      <a:cxn ang="0">
                        <a:pos x="106" y="165"/>
                      </a:cxn>
                      <a:cxn ang="0">
                        <a:pos x="77" y="137"/>
                      </a:cxn>
                      <a:cxn ang="0">
                        <a:pos x="462" y="137"/>
                      </a:cxn>
                      <a:cxn ang="0">
                        <a:pos x="442" y="145"/>
                      </a:cxn>
                      <a:cxn ang="0">
                        <a:pos x="434" y="165"/>
                      </a:cxn>
                      <a:cxn ang="0">
                        <a:pos x="462" y="193"/>
                      </a:cxn>
                      <a:cxn ang="0">
                        <a:pos x="490" y="165"/>
                      </a:cxn>
                      <a:cxn ang="0">
                        <a:pos x="462" y="137"/>
                      </a:cxn>
                      <a:cxn ang="0">
                        <a:pos x="539" y="42"/>
                      </a:cxn>
                      <a:cxn ang="0">
                        <a:pos x="533" y="43"/>
                      </a:cxn>
                      <a:cxn ang="0">
                        <a:pos x="496" y="7"/>
                      </a:cxn>
                      <a:cxn ang="0">
                        <a:pos x="497" y="0"/>
                      </a:cxn>
                      <a:cxn ang="0">
                        <a:pos x="42" y="0"/>
                      </a:cxn>
                      <a:cxn ang="0">
                        <a:pos x="43" y="7"/>
                      </a:cxn>
                      <a:cxn ang="0">
                        <a:pos x="6" y="43"/>
                      </a:cxn>
                      <a:cxn ang="0">
                        <a:pos x="0" y="42"/>
                      </a:cxn>
                      <a:cxn ang="0">
                        <a:pos x="0" y="288"/>
                      </a:cxn>
                      <a:cxn ang="0">
                        <a:pos x="6" y="287"/>
                      </a:cxn>
                      <a:cxn ang="0">
                        <a:pos x="43" y="323"/>
                      </a:cxn>
                      <a:cxn ang="0">
                        <a:pos x="42" y="330"/>
                      </a:cxn>
                      <a:cxn ang="0">
                        <a:pos x="497" y="330"/>
                      </a:cxn>
                      <a:cxn ang="0">
                        <a:pos x="496" y="323"/>
                      </a:cxn>
                      <a:cxn ang="0">
                        <a:pos x="533" y="287"/>
                      </a:cxn>
                      <a:cxn ang="0">
                        <a:pos x="539" y="288"/>
                      </a:cxn>
                      <a:cxn ang="0">
                        <a:pos x="539" y="42"/>
                      </a:cxn>
                      <a:cxn ang="0">
                        <a:pos x="77" y="209"/>
                      </a:cxn>
                      <a:cxn ang="0">
                        <a:pos x="33" y="165"/>
                      </a:cxn>
                      <a:cxn ang="0">
                        <a:pos x="46" y="134"/>
                      </a:cxn>
                      <a:cxn ang="0">
                        <a:pos x="77" y="121"/>
                      </a:cxn>
                      <a:cxn ang="0">
                        <a:pos x="122" y="165"/>
                      </a:cxn>
                      <a:cxn ang="0">
                        <a:pos x="77" y="209"/>
                      </a:cxn>
                      <a:cxn ang="0">
                        <a:pos x="270" y="293"/>
                      </a:cxn>
                      <a:cxn ang="0">
                        <a:pos x="142" y="165"/>
                      </a:cxn>
                      <a:cxn ang="0">
                        <a:pos x="270" y="37"/>
                      </a:cxn>
                      <a:cxn ang="0">
                        <a:pos x="398" y="165"/>
                      </a:cxn>
                      <a:cxn ang="0">
                        <a:pos x="270" y="293"/>
                      </a:cxn>
                      <a:cxn ang="0">
                        <a:pos x="493" y="196"/>
                      </a:cxn>
                      <a:cxn ang="0">
                        <a:pos x="462" y="209"/>
                      </a:cxn>
                      <a:cxn ang="0">
                        <a:pos x="418" y="165"/>
                      </a:cxn>
                      <a:cxn ang="0">
                        <a:pos x="431" y="134"/>
                      </a:cxn>
                      <a:cxn ang="0">
                        <a:pos x="462" y="121"/>
                      </a:cxn>
                      <a:cxn ang="0">
                        <a:pos x="506" y="165"/>
                      </a:cxn>
                      <a:cxn ang="0">
                        <a:pos x="493" y="196"/>
                      </a:cxn>
                    </a:cxnLst>
                    <a:rect l="0" t="0" r="r" b="b"/>
                    <a:pathLst>
                      <a:path w="539" h="330">
                        <a:moveTo>
                          <a:pt x="77" y="137"/>
                        </a:moveTo>
                        <a:cubicBezTo>
                          <a:pt x="70" y="137"/>
                          <a:pt x="63" y="140"/>
                          <a:pt x="57" y="145"/>
                        </a:cubicBezTo>
                        <a:cubicBezTo>
                          <a:pt x="52" y="150"/>
                          <a:pt x="49" y="157"/>
                          <a:pt x="49" y="165"/>
                        </a:cubicBezTo>
                        <a:cubicBezTo>
                          <a:pt x="49" y="181"/>
                          <a:pt x="62" y="193"/>
                          <a:pt x="77" y="193"/>
                        </a:cubicBezTo>
                        <a:cubicBezTo>
                          <a:pt x="93" y="193"/>
                          <a:pt x="106" y="181"/>
                          <a:pt x="106" y="165"/>
                        </a:cubicBezTo>
                        <a:cubicBezTo>
                          <a:pt x="106" y="149"/>
                          <a:pt x="93" y="137"/>
                          <a:pt x="77" y="137"/>
                        </a:cubicBezTo>
                        <a:close/>
                        <a:moveTo>
                          <a:pt x="462" y="137"/>
                        </a:moveTo>
                        <a:cubicBezTo>
                          <a:pt x="454" y="137"/>
                          <a:pt x="447" y="140"/>
                          <a:pt x="442" y="145"/>
                        </a:cubicBezTo>
                        <a:cubicBezTo>
                          <a:pt x="437" y="150"/>
                          <a:pt x="434" y="157"/>
                          <a:pt x="434" y="165"/>
                        </a:cubicBezTo>
                        <a:cubicBezTo>
                          <a:pt x="434" y="181"/>
                          <a:pt x="446" y="193"/>
                          <a:pt x="462" y="193"/>
                        </a:cubicBezTo>
                        <a:cubicBezTo>
                          <a:pt x="478" y="193"/>
                          <a:pt x="490" y="181"/>
                          <a:pt x="490" y="165"/>
                        </a:cubicBezTo>
                        <a:cubicBezTo>
                          <a:pt x="490" y="149"/>
                          <a:pt x="478" y="137"/>
                          <a:pt x="462" y="137"/>
                        </a:cubicBezTo>
                        <a:close/>
                        <a:moveTo>
                          <a:pt x="539" y="42"/>
                        </a:moveTo>
                        <a:cubicBezTo>
                          <a:pt x="537" y="43"/>
                          <a:pt x="535" y="43"/>
                          <a:pt x="533" y="43"/>
                        </a:cubicBezTo>
                        <a:cubicBezTo>
                          <a:pt x="513" y="43"/>
                          <a:pt x="496" y="27"/>
                          <a:pt x="496" y="7"/>
                        </a:cubicBezTo>
                        <a:cubicBezTo>
                          <a:pt x="496" y="5"/>
                          <a:pt x="497" y="2"/>
                          <a:pt x="497" y="0"/>
                        </a:cubicBezTo>
                        <a:cubicBezTo>
                          <a:pt x="42" y="0"/>
                          <a:pt x="42" y="0"/>
                          <a:pt x="42" y="0"/>
                        </a:cubicBezTo>
                        <a:cubicBezTo>
                          <a:pt x="42" y="2"/>
                          <a:pt x="43" y="5"/>
                          <a:pt x="43" y="7"/>
                        </a:cubicBezTo>
                        <a:cubicBezTo>
                          <a:pt x="43" y="27"/>
                          <a:pt x="26" y="43"/>
                          <a:pt x="6" y="43"/>
                        </a:cubicBezTo>
                        <a:cubicBezTo>
                          <a:pt x="4" y="43"/>
                          <a:pt x="2" y="43"/>
                          <a:pt x="0" y="42"/>
                        </a:cubicBezTo>
                        <a:cubicBezTo>
                          <a:pt x="0" y="288"/>
                          <a:pt x="0" y="288"/>
                          <a:pt x="0" y="288"/>
                        </a:cubicBezTo>
                        <a:cubicBezTo>
                          <a:pt x="2" y="287"/>
                          <a:pt x="4" y="287"/>
                          <a:pt x="6" y="287"/>
                        </a:cubicBezTo>
                        <a:cubicBezTo>
                          <a:pt x="26" y="287"/>
                          <a:pt x="43" y="303"/>
                          <a:pt x="43" y="323"/>
                        </a:cubicBezTo>
                        <a:cubicBezTo>
                          <a:pt x="43" y="325"/>
                          <a:pt x="42" y="328"/>
                          <a:pt x="42" y="330"/>
                        </a:cubicBezTo>
                        <a:cubicBezTo>
                          <a:pt x="497" y="330"/>
                          <a:pt x="497" y="330"/>
                          <a:pt x="497" y="330"/>
                        </a:cubicBezTo>
                        <a:cubicBezTo>
                          <a:pt x="497" y="328"/>
                          <a:pt x="496" y="325"/>
                          <a:pt x="496" y="323"/>
                        </a:cubicBezTo>
                        <a:cubicBezTo>
                          <a:pt x="496" y="303"/>
                          <a:pt x="513" y="287"/>
                          <a:pt x="533" y="287"/>
                        </a:cubicBezTo>
                        <a:cubicBezTo>
                          <a:pt x="535" y="287"/>
                          <a:pt x="537" y="287"/>
                          <a:pt x="539" y="288"/>
                        </a:cubicBezTo>
                        <a:lnTo>
                          <a:pt x="539" y="42"/>
                        </a:lnTo>
                        <a:close/>
                        <a:moveTo>
                          <a:pt x="77" y="209"/>
                        </a:moveTo>
                        <a:cubicBezTo>
                          <a:pt x="53" y="209"/>
                          <a:pt x="33" y="189"/>
                          <a:pt x="33" y="165"/>
                        </a:cubicBezTo>
                        <a:cubicBezTo>
                          <a:pt x="33" y="153"/>
                          <a:pt x="38" y="142"/>
                          <a:pt x="46" y="134"/>
                        </a:cubicBezTo>
                        <a:cubicBezTo>
                          <a:pt x="55" y="126"/>
                          <a:pt x="66" y="121"/>
                          <a:pt x="77" y="121"/>
                        </a:cubicBezTo>
                        <a:cubicBezTo>
                          <a:pt x="102" y="121"/>
                          <a:pt x="122" y="141"/>
                          <a:pt x="122" y="165"/>
                        </a:cubicBezTo>
                        <a:cubicBezTo>
                          <a:pt x="122" y="189"/>
                          <a:pt x="102" y="209"/>
                          <a:pt x="77" y="209"/>
                        </a:cubicBezTo>
                        <a:close/>
                        <a:moveTo>
                          <a:pt x="270" y="293"/>
                        </a:moveTo>
                        <a:cubicBezTo>
                          <a:pt x="199" y="293"/>
                          <a:pt x="142" y="236"/>
                          <a:pt x="142" y="165"/>
                        </a:cubicBezTo>
                        <a:cubicBezTo>
                          <a:pt x="142" y="94"/>
                          <a:pt x="199" y="37"/>
                          <a:pt x="270" y="37"/>
                        </a:cubicBezTo>
                        <a:cubicBezTo>
                          <a:pt x="341" y="37"/>
                          <a:pt x="398" y="94"/>
                          <a:pt x="398" y="165"/>
                        </a:cubicBezTo>
                        <a:cubicBezTo>
                          <a:pt x="398" y="236"/>
                          <a:pt x="341" y="293"/>
                          <a:pt x="270" y="293"/>
                        </a:cubicBezTo>
                        <a:close/>
                        <a:moveTo>
                          <a:pt x="493" y="196"/>
                        </a:moveTo>
                        <a:cubicBezTo>
                          <a:pt x="485" y="205"/>
                          <a:pt x="474" y="209"/>
                          <a:pt x="462" y="209"/>
                        </a:cubicBezTo>
                        <a:cubicBezTo>
                          <a:pt x="438" y="209"/>
                          <a:pt x="418" y="189"/>
                          <a:pt x="418" y="165"/>
                        </a:cubicBezTo>
                        <a:cubicBezTo>
                          <a:pt x="418" y="153"/>
                          <a:pt x="423" y="142"/>
                          <a:pt x="431" y="134"/>
                        </a:cubicBezTo>
                        <a:cubicBezTo>
                          <a:pt x="439" y="126"/>
                          <a:pt x="450" y="121"/>
                          <a:pt x="462" y="121"/>
                        </a:cubicBezTo>
                        <a:cubicBezTo>
                          <a:pt x="486" y="121"/>
                          <a:pt x="506" y="141"/>
                          <a:pt x="506" y="165"/>
                        </a:cubicBezTo>
                        <a:cubicBezTo>
                          <a:pt x="506" y="177"/>
                          <a:pt x="502" y="188"/>
                          <a:pt x="493" y="19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7" name="Freeform 8"/>
                  <p:cNvSpPr>
                    <a:spLocks/>
                  </p:cNvSpPr>
                  <p:nvPr/>
                </p:nvSpPr>
                <p:spPr bwMode="gray">
                  <a:xfrm rot="18728230">
                    <a:off x="5861290" y="3602177"/>
                    <a:ext cx="86350" cy="127022"/>
                  </a:xfrm>
                  <a:custGeom>
                    <a:avLst/>
                    <a:gdLst/>
                    <a:ahLst/>
                    <a:cxnLst>
                      <a:cxn ang="0">
                        <a:pos x="104" y="84"/>
                      </a:cxn>
                      <a:cxn ang="0">
                        <a:pos x="66" y="67"/>
                      </a:cxn>
                      <a:cxn ang="0">
                        <a:pos x="52" y="64"/>
                      </a:cxn>
                      <a:cxn ang="0">
                        <a:pos x="43" y="59"/>
                      </a:cxn>
                      <a:cxn ang="0">
                        <a:pos x="41" y="51"/>
                      </a:cxn>
                      <a:cxn ang="0">
                        <a:pos x="43" y="44"/>
                      </a:cxn>
                      <a:cxn ang="0">
                        <a:pos x="52" y="40"/>
                      </a:cxn>
                      <a:cxn ang="0">
                        <a:pos x="66" y="40"/>
                      </a:cxn>
                      <a:cxn ang="0">
                        <a:pos x="73" y="45"/>
                      </a:cxn>
                      <a:cxn ang="0">
                        <a:pos x="76" y="50"/>
                      </a:cxn>
                      <a:cxn ang="0">
                        <a:pos x="82" y="54"/>
                      </a:cxn>
                      <a:cxn ang="0">
                        <a:pos x="106" y="50"/>
                      </a:cxn>
                      <a:cxn ang="0">
                        <a:pos x="111" y="43"/>
                      </a:cxn>
                      <a:cxn ang="0">
                        <a:pos x="98" y="25"/>
                      </a:cxn>
                      <a:cxn ang="0">
                        <a:pos x="73" y="16"/>
                      </a:cxn>
                      <a:cxn ang="0">
                        <a:pos x="73" y="7"/>
                      </a:cxn>
                      <a:cxn ang="0">
                        <a:pos x="66" y="0"/>
                      </a:cxn>
                      <a:cxn ang="0">
                        <a:pos x="51" y="0"/>
                      </a:cxn>
                      <a:cxn ang="0">
                        <a:pos x="45" y="7"/>
                      </a:cxn>
                      <a:cxn ang="0">
                        <a:pos x="45" y="16"/>
                      </a:cxn>
                      <a:cxn ang="0">
                        <a:pos x="17" y="28"/>
                      </a:cxn>
                      <a:cxn ang="0">
                        <a:pos x="5" y="56"/>
                      </a:cxn>
                      <a:cxn ang="0">
                        <a:pos x="11" y="77"/>
                      </a:cxn>
                      <a:cxn ang="0">
                        <a:pos x="25" y="89"/>
                      </a:cxn>
                      <a:cxn ang="0">
                        <a:pos x="52" y="98"/>
                      </a:cxn>
                      <a:cxn ang="0">
                        <a:pos x="66" y="102"/>
                      </a:cxn>
                      <a:cxn ang="0">
                        <a:pos x="78" y="109"/>
                      </a:cxn>
                      <a:cxn ang="0">
                        <a:pos x="81" y="118"/>
                      </a:cxn>
                      <a:cxn ang="0">
                        <a:pos x="77" y="127"/>
                      </a:cxn>
                      <a:cxn ang="0">
                        <a:pos x="66" y="133"/>
                      </a:cxn>
                      <a:cxn ang="0">
                        <a:pos x="52" y="132"/>
                      </a:cxn>
                      <a:cxn ang="0">
                        <a:pos x="42" y="124"/>
                      </a:cxn>
                      <a:cxn ang="0">
                        <a:pos x="39" y="118"/>
                      </a:cxn>
                      <a:cxn ang="0">
                        <a:pos x="31" y="112"/>
                      </a:cxn>
                      <a:cxn ang="0">
                        <a:pos x="6" y="115"/>
                      </a:cxn>
                      <a:cxn ang="0">
                        <a:pos x="1" y="122"/>
                      </a:cxn>
                      <a:cxn ang="0">
                        <a:pos x="4" y="132"/>
                      </a:cxn>
                      <a:cxn ang="0">
                        <a:pos x="14" y="144"/>
                      </a:cxn>
                      <a:cxn ang="0">
                        <a:pos x="29" y="153"/>
                      </a:cxn>
                      <a:cxn ang="0">
                        <a:pos x="45" y="157"/>
                      </a:cxn>
                      <a:cxn ang="0">
                        <a:pos x="45" y="165"/>
                      </a:cxn>
                      <a:cxn ang="0">
                        <a:pos x="51" y="172"/>
                      </a:cxn>
                      <a:cxn ang="0">
                        <a:pos x="66" y="172"/>
                      </a:cxn>
                      <a:cxn ang="0">
                        <a:pos x="73" y="165"/>
                      </a:cxn>
                      <a:cxn ang="0">
                        <a:pos x="73" y="157"/>
                      </a:cxn>
                      <a:cxn ang="0">
                        <a:pos x="85" y="155"/>
                      </a:cxn>
                      <a:cxn ang="0">
                        <a:pos x="101" y="146"/>
                      </a:cxn>
                      <a:cxn ang="0">
                        <a:pos x="112" y="132"/>
                      </a:cxn>
                      <a:cxn ang="0">
                        <a:pos x="117" y="113"/>
                      </a:cxn>
                      <a:cxn ang="0">
                        <a:pos x="104" y="84"/>
                      </a:cxn>
                    </a:cxnLst>
                    <a:rect l="0" t="0" r="r" b="b"/>
                    <a:pathLst>
                      <a:path w="117" h="172">
                        <a:moveTo>
                          <a:pt x="104" y="84"/>
                        </a:moveTo>
                        <a:cubicBezTo>
                          <a:pt x="98" y="78"/>
                          <a:pt x="85" y="73"/>
                          <a:pt x="66" y="67"/>
                        </a:cubicBezTo>
                        <a:cubicBezTo>
                          <a:pt x="52" y="64"/>
                          <a:pt x="52" y="64"/>
                          <a:pt x="52" y="64"/>
                        </a:cubicBezTo>
                        <a:cubicBezTo>
                          <a:pt x="48" y="62"/>
                          <a:pt x="45" y="61"/>
                          <a:pt x="43" y="59"/>
                        </a:cubicBezTo>
                        <a:cubicBezTo>
                          <a:pt x="42" y="57"/>
                          <a:pt x="41" y="54"/>
                          <a:pt x="41" y="51"/>
                        </a:cubicBezTo>
                        <a:cubicBezTo>
                          <a:pt x="41" y="49"/>
                          <a:pt x="42" y="46"/>
                          <a:pt x="43" y="44"/>
                        </a:cubicBezTo>
                        <a:cubicBezTo>
                          <a:pt x="45" y="43"/>
                          <a:pt x="49" y="40"/>
                          <a:pt x="52" y="40"/>
                        </a:cubicBezTo>
                        <a:cubicBezTo>
                          <a:pt x="55" y="39"/>
                          <a:pt x="60" y="38"/>
                          <a:pt x="66" y="40"/>
                        </a:cubicBezTo>
                        <a:cubicBezTo>
                          <a:pt x="69" y="41"/>
                          <a:pt x="71" y="44"/>
                          <a:pt x="73" y="45"/>
                        </a:cubicBezTo>
                        <a:cubicBezTo>
                          <a:pt x="74" y="46"/>
                          <a:pt x="75" y="48"/>
                          <a:pt x="76" y="50"/>
                        </a:cubicBezTo>
                        <a:cubicBezTo>
                          <a:pt x="77" y="52"/>
                          <a:pt x="78" y="54"/>
                          <a:pt x="82" y="54"/>
                        </a:cubicBezTo>
                        <a:cubicBezTo>
                          <a:pt x="86" y="53"/>
                          <a:pt x="102" y="51"/>
                          <a:pt x="106" y="50"/>
                        </a:cubicBezTo>
                        <a:cubicBezTo>
                          <a:pt x="109" y="49"/>
                          <a:pt x="112" y="47"/>
                          <a:pt x="111" y="43"/>
                        </a:cubicBezTo>
                        <a:cubicBezTo>
                          <a:pt x="108" y="36"/>
                          <a:pt x="104" y="30"/>
                          <a:pt x="98" y="25"/>
                        </a:cubicBezTo>
                        <a:cubicBezTo>
                          <a:pt x="92" y="20"/>
                          <a:pt x="83" y="17"/>
                          <a:pt x="73" y="16"/>
                        </a:cubicBezTo>
                        <a:cubicBezTo>
                          <a:pt x="73" y="7"/>
                          <a:pt x="73" y="7"/>
                          <a:pt x="73" y="7"/>
                        </a:cubicBezTo>
                        <a:cubicBezTo>
                          <a:pt x="73" y="3"/>
                          <a:pt x="70" y="0"/>
                          <a:pt x="66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48" y="0"/>
                          <a:pt x="45" y="3"/>
                          <a:pt x="45" y="7"/>
                        </a:cubicBezTo>
                        <a:cubicBezTo>
                          <a:pt x="45" y="16"/>
                          <a:pt x="45" y="16"/>
                          <a:pt x="45" y="16"/>
                        </a:cubicBezTo>
                        <a:cubicBezTo>
                          <a:pt x="33" y="17"/>
                          <a:pt x="23" y="21"/>
                          <a:pt x="17" y="28"/>
                        </a:cubicBezTo>
                        <a:cubicBezTo>
                          <a:pt x="9" y="35"/>
                          <a:pt x="5" y="45"/>
                          <a:pt x="5" y="56"/>
                        </a:cubicBezTo>
                        <a:cubicBezTo>
                          <a:pt x="5" y="64"/>
                          <a:pt x="7" y="71"/>
                          <a:pt x="11" y="77"/>
                        </a:cubicBezTo>
                        <a:cubicBezTo>
                          <a:pt x="15" y="82"/>
                          <a:pt x="19" y="87"/>
                          <a:pt x="25" y="89"/>
                        </a:cubicBezTo>
                        <a:cubicBezTo>
                          <a:pt x="30" y="92"/>
                          <a:pt x="39" y="95"/>
                          <a:pt x="52" y="98"/>
                        </a:cubicBezTo>
                        <a:cubicBezTo>
                          <a:pt x="66" y="102"/>
                          <a:pt x="66" y="102"/>
                          <a:pt x="66" y="102"/>
                        </a:cubicBezTo>
                        <a:cubicBezTo>
                          <a:pt x="72" y="105"/>
                          <a:pt x="76" y="107"/>
                          <a:pt x="78" y="109"/>
                        </a:cubicBezTo>
                        <a:cubicBezTo>
                          <a:pt x="80" y="112"/>
                          <a:pt x="81" y="115"/>
                          <a:pt x="81" y="118"/>
                        </a:cubicBezTo>
                        <a:cubicBezTo>
                          <a:pt x="81" y="121"/>
                          <a:pt x="80" y="124"/>
                          <a:pt x="77" y="127"/>
                        </a:cubicBezTo>
                        <a:cubicBezTo>
                          <a:pt x="75" y="130"/>
                          <a:pt x="69" y="132"/>
                          <a:pt x="66" y="133"/>
                        </a:cubicBezTo>
                        <a:cubicBezTo>
                          <a:pt x="62" y="133"/>
                          <a:pt x="55" y="133"/>
                          <a:pt x="52" y="132"/>
                        </a:cubicBezTo>
                        <a:cubicBezTo>
                          <a:pt x="48" y="131"/>
                          <a:pt x="44" y="127"/>
                          <a:pt x="42" y="124"/>
                        </a:cubicBezTo>
                        <a:cubicBezTo>
                          <a:pt x="41" y="123"/>
                          <a:pt x="40" y="121"/>
                          <a:pt x="39" y="118"/>
                        </a:cubicBezTo>
                        <a:cubicBezTo>
                          <a:pt x="39" y="116"/>
                          <a:pt x="38" y="111"/>
                          <a:pt x="31" y="112"/>
                        </a:cubicBezTo>
                        <a:cubicBezTo>
                          <a:pt x="24" y="112"/>
                          <a:pt x="11" y="114"/>
                          <a:pt x="6" y="115"/>
                        </a:cubicBezTo>
                        <a:cubicBezTo>
                          <a:pt x="2" y="115"/>
                          <a:pt x="0" y="118"/>
                          <a:pt x="1" y="122"/>
                        </a:cubicBezTo>
                        <a:cubicBezTo>
                          <a:pt x="2" y="126"/>
                          <a:pt x="3" y="129"/>
                          <a:pt x="4" y="132"/>
                        </a:cubicBezTo>
                        <a:cubicBezTo>
                          <a:pt x="7" y="136"/>
                          <a:pt x="10" y="140"/>
                          <a:pt x="14" y="144"/>
                        </a:cubicBezTo>
                        <a:cubicBezTo>
                          <a:pt x="18" y="148"/>
                          <a:pt x="23" y="151"/>
                          <a:pt x="29" y="153"/>
                        </a:cubicBezTo>
                        <a:cubicBezTo>
                          <a:pt x="33" y="155"/>
                          <a:pt x="39" y="156"/>
                          <a:pt x="45" y="157"/>
                        </a:cubicBezTo>
                        <a:cubicBezTo>
                          <a:pt x="45" y="165"/>
                          <a:pt x="45" y="165"/>
                          <a:pt x="45" y="165"/>
                        </a:cubicBezTo>
                        <a:cubicBezTo>
                          <a:pt x="45" y="169"/>
                          <a:pt x="48" y="172"/>
                          <a:pt x="51" y="172"/>
                        </a:cubicBezTo>
                        <a:cubicBezTo>
                          <a:pt x="66" y="172"/>
                          <a:pt x="66" y="172"/>
                          <a:pt x="66" y="172"/>
                        </a:cubicBezTo>
                        <a:cubicBezTo>
                          <a:pt x="70" y="172"/>
                          <a:pt x="73" y="169"/>
                          <a:pt x="73" y="165"/>
                        </a:cubicBezTo>
                        <a:cubicBezTo>
                          <a:pt x="73" y="157"/>
                          <a:pt x="73" y="157"/>
                          <a:pt x="73" y="157"/>
                        </a:cubicBezTo>
                        <a:cubicBezTo>
                          <a:pt x="77" y="157"/>
                          <a:pt x="82" y="156"/>
                          <a:pt x="85" y="155"/>
                        </a:cubicBezTo>
                        <a:cubicBezTo>
                          <a:pt x="91" y="153"/>
                          <a:pt x="96" y="150"/>
                          <a:pt x="101" y="146"/>
                        </a:cubicBezTo>
                        <a:cubicBezTo>
                          <a:pt x="105" y="142"/>
                          <a:pt x="109" y="137"/>
                          <a:pt x="112" y="132"/>
                        </a:cubicBezTo>
                        <a:cubicBezTo>
                          <a:pt x="115" y="126"/>
                          <a:pt x="117" y="120"/>
                          <a:pt x="117" y="113"/>
                        </a:cubicBezTo>
                        <a:cubicBezTo>
                          <a:pt x="117" y="101"/>
                          <a:pt x="113" y="91"/>
                          <a:pt x="104" y="8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4" name="Gruppieren 98"/>
                <p:cNvGrpSpPr/>
                <p:nvPr/>
              </p:nvGrpSpPr>
              <p:grpSpPr bwMode="gray">
                <a:xfrm>
                  <a:off x="5701438" y="3441332"/>
                  <a:ext cx="296907" cy="445516"/>
                  <a:chOff x="5701438" y="3441332"/>
                  <a:chExt cx="296907" cy="445516"/>
                </a:xfrm>
              </p:grpSpPr>
              <p:sp>
                <p:nvSpPr>
                  <p:cNvPr id="102" name="Freeform 6"/>
                  <p:cNvSpPr>
                    <a:spLocks/>
                  </p:cNvSpPr>
                  <p:nvPr/>
                </p:nvSpPr>
                <p:spPr bwMode="gray">
                  <a:xfrm rot="17888294">
                    <a:off x="5627134" y="3515636"/>
                    <a:ext cx="445516" cy="296907"/>
                  </a:xfrm>
                  <a:custGeom>
                    <a:avLst/>
                    <a:gdLst/>
                    <a:ahLst/>
                    <a:cxnLst>
                      <a:cxn ang="0">
                        <a:pos x="603" y="43"/>
                      </a:cxn>
                      <a:cxn ang="0">
                        <a:pos x="559" y="0"/>
                      </a:cxn>
                      <a:cxn ang="0">
                        <a:pos x="44" y="0"/>
                      </a:cxn>
                      <a:cxn ang="0">
                        <a:pos x="0" y="43"/>
                      </a:cxn>
                      <a:cxn ang="0">
                        <a:pos x="0" y="359"/>
                      </a:cxn>
                      <a:cxn ang="0">
                        <a:pos x="44" y="402"/>
                      </a:cxn>
                      <a:cxn ang="0">
                        <a:pos x="559" y="402"/>
                      </a:cxn>
                      <a:cxn ang="0">
                        <a:pos x="603" y="359"/>
                      </a:cxn>
                      <a:cxn ang="0">
                        <a:pos x="603" y="43"/>
                      </a:cxn>
                    </a:cxnLst>
                    <a:rect l="0" t="0" r="r" b="b"/>
                    <a:pathLst>
                      <a:path w="603" h="402">
                        <a:moveTo>
                          <a:pt x="603" y="43"/>
                        </a:moveTo>
                        <a:cubicBezTo>
                          <a:pt x="603" y="16"/>
                          <a:pt x="587" y="0"/>
                          <a:pt x="559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17" y="0"/>
                          <a:pt x="0" y="16"/>
                          <a:pt x="0" y="43"/>
                        </a:cubicBezTo>
                        <a:cubicBezTo>
                          <a:pt x="0" y="359"/>
                          <a:pt x="0" y="359"/>
                          <a:pt x="0" y="359"/>
                        </a:cubicBezTo>
                        <a:cubicBezTo>
                          <a:pt x="0" y="386"/>
                          <a:pt x="17" y="402"/>
                          <a:pt x="44" y="402"/>
                        </a:cubicBezTo>
                        <a:cubicBezTo>
                          <a:pt x="559" y="402"/>
                          <a:pt x="559" y="402"/>
                          <a:pt x="559" y="402"/>
                        </a:cubicBezTo>
                        <a:cubicBezTo>
                          <a:pt x="587" y="402"/>
                          <a:pt x="603" y="386"/>
                          <a:pt x="603" y="359"/>
                        </a:cubicBezTo>
                        <a:lnTo>
                          <a:pt x="603" y="4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innerShdw blurRad="254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3" name="Freeform 7"/>
                  <p:cNvSpPr>
                    <a:spLocks noEditPoints="1"/>
                  </p:cNvSpPr>
                  <p:nvPr/>
                </p:nvSpPr>
                <p:spPr bwMode="gray">
                  <a:xfrm rot="17888294">
                    <a:off x="5650829" y="3542091"/>
                    <a:ext cx="398274" cy="243720"/>
                  </a:xfrm>
                  <a:custGeom>
                    <a:avLst/>
                    <a:gdLst/>
                    <a:ahLst/>
                    <a:cxnLst>
                      <a:cxn ang="0">
                        <a:pos x="77" y="137"/>
                      </a:cxn>
                      <a:cxn ang="0">
                        <a:pos x="57" y="145"/>
                      </a:cxn>
                      <a:cxn ang="0">
                        <a:pos x="49" y="165"/>
                      </a:cxn>
                      <a:cxn ang="0">
                        <a:pos x="77" y="193"/>
                      </a:cxn>
                      <a:cxn ang="0">
                        <a:pos x="106" y="165"/>
                      </a:cxn>
                      <a:cxn ang="0">
                        <a:pos x="77" y="137"/>
                      </a:cxn>
                      <a:cxn ang="0">
                        <a:pos x="462" y="137"/>
                      </a:cxn>
                      <a:cxn ang="0">
                        <a:pos x="442" y="145"/>
                      </a:cxn>
                      <a:cxn ang="0">
                        <a:pos x="434" y="165"/>
                      </a:cxn>
                      <a:cxn ang="0">
                        <a:pos x="462" y="193"/>
                      </a:cxn>
                      <a:cxn ang="0">
                        <a:pos x="490" y="165"/>
                      </a:cxn>
                      <a:cxn ang="0">
                        <a:pos x="462" y="137"/>
                      </a:cxn>
                      <a:cxn ang="0">
                        <a:pos x="539" y="42"/>
                      </a:cxn>
                      <a:cxn ang="0">
                        <a:pos x="533" y="43"/>
                      </a:cxn>
                      <a:cxn ang="0">
                        <a:pos x="496" y="7"/>
                      </a:cxn>
                      <a:cxn ang="0">
                        <a:pos x="497" y="0"/>
                      </a:cxn>
                      <a:cxn ang="0">
                        <a:pos x="42" y="0"/>
                      </a:cxn>
                      <a:cxn ang="0">
                        <a:pos x="43" y="7"/>
                      </a:cxn>
                      <a:cxn ang="0">
                        <a:pos x="6" y="43"/>
                      </a:cxn>
                      <a:cxn ang="0">
                        <a:pos x="0" y="42"/>
                      </a:cxn>
                      <a:cxn ang="0">
                        <a:pos x="0" y="288"/>
                      </a:cxn>
                      <a:cxn ang="0">
                        <a:pos x="6" y="287"/>
                      </a:cxn>
                      <a:cxn ang="0">
                        <a:pos x="43" y="323"/>
                      </a:cxn>
                      <a:cxn ang="0">
                        <a:pos x="42" y="330"/>
                      </a:cxn>
                      <a:cxn ang="0">
                        <a:pos x="497" y="330"/>
                      </a:cxn>
                      <a:cxn ang="0">
                        <a:pos x="496" y="323"/>
                      </a:cxn>
                      <a:cxn ang="0">
                        <a:pos x="533" y="287"/>
                      </a:cxn>
                      <a:cxn ang="0">
                        <a:pos x="539" y="288"/>
                      </a:cxn>
                      <a:cxn ang="0">
                        <a:pos x="539" y="42"/>
                      </a:cxn>
                      <a:cxn ang="0">
                        <a:pos x="77" y="209"/>
                      </a:cxn>
                      <a:cxn ang="0">
                        <a:pos x="33" y="165"/>
                      </a:cxn>
                      <a:cxn ang="0">
                        <a:pos x="46" y="134"/>
                      </a:cxn>
                      <a:cxn ang="0">
                        <a:pos x="77" y="121"/>
                      </a:cxn>
                      <a:cxn ang="0">
                        <a:pos x="122" y="165"/>
                      </a:cxn>
                      <a:cxn ang="0">
                        <a:pos x="77" y="209"/>
                      </a:cxn>
                      <a:cxn ang="0">
                        <a:pos x="270" y="293"/>
                      </a:cxn>
                      <a:cxn ang="0">
                        <a:pos x="142" y="165"/>
                      </a:cxn>
                      <a:cxn ang="0">
                        <a:pos x="270" y="37"/>
                      </a:cxn>
                      <a:cxn ang="0">
                        <a:pos x="398" y="165"/>
                      </a:cxn>
                      <a:cxn ang="0">
                        <a:pos x="270" y="293"/>
                      </a:cxn>
                      <a:cxn ang="0">
                        <a:pos x="493" y="196"/>
                      </a:cxn>
                      <a:cxn ang="0">
                        <a:pos x="462" y="209"/>
                      </a:cxn>
                      <a:cxn ang="0">
                        <a:pos x="418" y="165"/>
                      </a:cxn>
                      <a:cxn ang="0">
                        <a:pos x="431" y="134"/>
                      </a:cxn>
                      <a:cxn ang="0">
                        <a:pos x="462" y="121"/>
                      </a:cxn>
                      <a:cxn ang="0">
                        <a:pos x="506" y="165"/>
                      </a:cxn>
                      <a:cxn ang="0">
                        <a:pos x="493" y="196"/>
                      </a:cxn>
                    </a:cxnLst>
                    <a:rect l="0" t="0" r="r" b="b"/>
                    <a:pathLst>
                      <a:path w="539" h="330">
                        <a:moveTo>
                          <a:pt x="77" y="137"/>
                        </a:moveTo>
                        <a:cubicBezTo>
                          <a:pt x="70" y="137"/>
                          <a:pt x="63" y="140"/>
                          <a:pt x="57" y="145"/>
                        </a:cubicBezTo>
                        <a:cubicBezTo>
                          <a:pt x="52" y="150"/>
                          <a:pt x="49" y="157"/>
                          <a:pt x="49" y="165"/>
                        </a:cubicBezTo>
                        <a:cubicBezTo>
                          <a:pt x="49" y="181"/>
                          <a:pt x="62" y="193"/>
                          <a:pt x="77" y="193"/>
                        </a:cubicBezTo>
                        <a:cubicBezTo>
                          <a:pt x="93" y="193"/>
                          <a:pt x="106" y="181"/>
                          <a:pt x="106" y="165"/>
                        </a:cubicBezTo>
                        <a:cubicBezTo>
                          <a:pt x="106" y="149"/>
                          <a:pt x="93" y="137"/>
                          <a:pt x="77" y="137"/>
                        </a:cubicBezTo>
                        <a:close/>
                        <a:moveTo>
                          <a:pt x="462" y="137"/>
                        </a:moveTo>
                        <a:cubicBezTo>
                          <a:pt x="454" y="137"/>
                          <a:pt x="447" y="140"/>
                          <a:pt x="442" y="145"/>
                        </a:cubicBezTo>
                        <a:cubicBezTo>
                          <a:pt x="437" y="150"/>
                          <a:pt x="434" y="157"/>
                          <a:pt x="434" y="165"/>
                        </a:cubicBezTo>
                        <a:cubicBezTo>
                          <a:pt x="434" y="181"/>
                          <a:pt x="446" y="193"/>
                          <a:pt x="462" y="193"/>
                        </a:cubicBezTo>
                        <a:cubicBezTo>
                          <a:pt x="478" y="193"/>
                          <a:pt x="490" y="181"/>
                          <a:pt x="490" y="165"/>
                        </a:cubicBezTo>
                        <a:cubicBezTo>
                          <a:pt x="490" y="149"/>
                          <a:pt x="478" y="137"/>
                          <a:pt x="462" y="137"/>
                        </a:cubicBezTo>
                        <a:close/>
                        <a:moveTo>
                          <a:pt x="539" y="42"/>
                        </a:moveTo>
                        <a:cubicBezTo>
                          <a:pt x="537" y="43"/>
                          <a:pt x="535" y="43"/>
                          <a:pt x="533" y="43"/>
                        </a:cubicBezTo>
                        <a:cubicBezTo>
                          <a:pt x="513" y="43"/>
                          <a:pt x="496" y="27"/>
                          <a:pt x="496" y="7"/>
                        </a:cubicBezTo>
                        <a:cubicBezTo>
                          <a:pt x="496" y="5"/>
                          <a:pt x="497" y="2"/>
                          <a:pt x="497" y="0"/>
                        </a:cubicBezTo>
                        <a:cubicBezTo>
                          <a:pt x="42" y="0"/>
                          <a:pt x="42" y="0"/>
                          <a:pt x="42" y="0"/>
                        </a:cubicBezTo>
                        <a:cubicBezTo>
                          <a:pt x="42" y="2"/>
                          <a:pt x="43" y="5"/>
                          <a:pt x="43" y="7"/>
                        </a:cubicBezTo>
                        <a:cubicBezTo>
                          <a:pt x="43" y="27"/>
                          <a:pt x="26" y="43"/>
                          <a:pt x="6" y="43"/>
                        </a:cubicBezTo>
                        <a:cubicBezTo>
                          <a:pt x="4" y="43"/>
                          <a:pt x="2" y="43"/>
                          <a:pt x="0" y="42"/>
                        </a:cubicBezTo>
                        <a:cubicBezTo>
                          <a:pt x="0" y="288"/>
                          <a:pt x="0" y="288"/>
                          <a:pt x="0" y="288"/>
                        </a:cubicBezTo>
                        <a:cubicBezTo>
                          <a:pt x="2" y="287"/>
                          <a:pt x="4" y="287"/>
                          <a:pt x="6" y="287"/>
                        </a:cubicBezTo>
                        <a:cubicBezTo>
                          <a:pt x="26" y="287"/>
                          <a:pt x="43" y="303"/>
                          <a:pt x="43" y="323"/>
                        </a:cubicBezTo>
                        <a:cubicBezTo>
                          <a:pt x="43" y="325"/>
                          <a:pt x="42" y="328"/>
                          <a:pt x="42" y="330"/>
                        </a:cubicBezTo>
                        <a:cubicBezTo>
                          <a:pt x="497" y="330"/>
                          <a:pt x="497" y="330"/>
                          <a:pt x="497" y="330"/>
                        </a:cubicBezTo>
                        <a:cubicBezTo>
                          <a:pt x="497" y="328"/>
                          <a:pt x="496" y="325"/>
                          <a:pt x="496" y="323"/>
                        </a:cubicBezTo>
                        <a:cubicBezTo>
                          <a:pt x="496" y="303"/>
                          <a:pt x="513" y="287"/>
                          <a:pt x="533" y="287"/>
                        </a:cubicBezTo>
                        <a:cubicBezTo>
                          <a:pt x="535" y="287"/>
                          <a:pt x="537" y="287"/>
                          <a:pt x="539" y="288"/>
                        </a:cubicBezTo>
                        <a:lnTo>
                          <a:pt x="539" y="42"/>
                        </a:lnTo>
                        <a:close/>
                        <a:moveTo>
                          <a:pt x="77" y="209"/>
                        </a:moveTo>
                        <a:cubicBezTo>
                          <a:pt x="53" y="209"/>
                          <a:pt x="33" y="189"/>
                          <a:pt x="33" y="165"/>
                        </a:cubicBezTo>
                        <a:cubicBezTo>
                          <a:pt x="33" y="153"/>
                          <a:pt x="38" y="142"/>
                          <a:pt x="46" y="134"/>
                        </a:cubicBezTo>
                        <a:cubicBezTo>
                          <a:pt x="55" y="126"/>
                          <a:pt x="66" y="121"/>
                          <a:pt x="77" y="121"/>
                        </a:cubicBezTo>
                        <a:cubicBezTo>
                          <a:pt x="102" y="121"/>
                          <a:pt x="122" y="141"/>
                          <a:pt x="122" y="165"/>
                        </a:cubicBezTo>
                        <a:cubicBezTo>
                          <a:pt x="122" y="189"/>
                          <a:pt x="102" y="209"/>
                          <a:pt x="77" y="209"/>
                        </a:cubicBezTo>
                        <a:close/>
                        <a:moveTo>
                          <a:pt x="270" y="293"/>
                        </a:moveTo>
                        <a:cubicBezTo>
                          <a:pt x="199" y="293"/>
                          <a:pt x="142" y="236"/>
                          <a:pt x="142" y="165"/>
                        </a:cubicBezTo>
                        <a:cubicBezTo>
                          <a:pt x="142" y="94"/>
                          <a:pt x="199" y="37"/>
                          <a:pt x="270" y="37"/>
                        </a:cubicBezTo>
                        <a:cubicBezTo>
                          <a:pt x="341" y="37"/>
                          <a:pt x="398" y="94"/>
                          <a:pt x="398" y="165"/>
                        </a:cubicBezTo>
                        <a:cubicBezTo>
                          <a:pt x="398" y="236"/>
                          <a:pt x="341" y="293"/>
                          <a:pt x="270" y="293"/>
                        </a:cubicBezTo>
                        <a:close/>
                        <a:moveTo>
                          <a:pt x="493" y="196"/>
                        </a:moveTo>
                        <a:cubicBezTo>
                          <a:pt x="485" y="205"/>
                          <a:pt x="474" y="209"/>
                          <a:pt x="462" y="209"/>
                        </a:cubicBezTo>
                        <a:cubicBezTo>
                          <a:pt x="438" y="209"/>
                          <a:pt x="418" y="189"/>
                          <a:pt x="418" y="165"/>
                        </a:cubicBezTo>
                        <a:cubicBezTo>
                          <a:pt x="418" y="153"/>
                          <a:pt x="423" y="142"/>
                          <a:pt x="431" y="134"/>
                        </a:cubicBezTo>
                        <a:cubicBezTo>
                          <a:pt x="439" y="126"/>
                          <a:pt x="450" y="121"/>
                          <a:pt x="462" y="121"/>
                        </a:cubicBezTo>
                        <a:cubicBezTo>
                          <a:pt x="486" y="121"/>
                          <a:pt x="506" y="141"/>
                          <a:pt x="506" y="165"/>
                        </a:cubicBezTo>
                        <a:cubicBezTo>
                          <a:pt x="506" y="177"/>
                          <a:pt x="502" y="188"/>
                          <a:pt x="493" y="196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4" name="Freeform 8"/>
                  <p:cNvSpPr>
                    <a:spLocks/>
                  </p:cNvSpPr>
                  <p:nvPr/>
                </p:nvSpPr>
                <p:spPr bwMode="gray">
                  <a:xfrm rot="17888294">
                    <a:off x="5806579" y="3600505"/>
                    <a:ext cx="86350" cy="127022"/>
                  </a:xfrm>
                  <a:custGeom>
                    <a:avLst/>
                    <a:gdLst/>
                    <a:ahLst/>
                    <a:cxnLst>
                      <a:cxn ang="0">
                        <a:pos x="104" y="84"/>
                      </a:cxn>
                      <a:cxn ang="0">
                        <a:pos x="66" y="67"/>
                      </a:cxn>
                      <a:cxn ang="0">
                        <a:pos x="52" y="64"/>
                      </a:cxn>
                      <a:cxn ang="0">
                        <a:pos x="43" y="59"/>
                      </a:cxn>
                      <a:cxn ang="0">
                        <a:pos x="41" y="51"/>
                      </a:cxn>
                      <a:cxn ang="0">
                        <a:pos x="43" y="44"/>
                      </a:cxn>
                      <a:cxn ang="0">
                        <a:pos x="52" y="40"/>
                      </a:cxn>
                      <a:cxn ang="0">
                        <a:pos x="66" y="40"/>
                      </a:cxn>
                      <a:cxn ang="0">
                        <a:pos x="73" y="45"/>
                      </a:cxn>
                      <a:cxn ang="0">
                        <a:pos x="76" y="50"/>
                      </a:cxn>
                      <a:cxn ang="0">
                        <a:pos x="82" y="54"/>
                      </a:cxn>
                      <a:cxn ang="0">
                        <a:pos x="106" y="50"/>
                      </a:cxn>
                      <a:cxn ang="0">
                        <a:pos x="111" y="43"/>
                      </a:cxn>
                      <a:cxn ang="0">
                        <a:pos x="98" y="25"/>
                      </a:cxn>
                      <a:cxn ang="0">
                        <a:pos x="73" y="16"/>
                      </a:cxn>
                      <a:cxn ang="0">
                        <a:pos x="73" y="7"/>
                      </a:cxn>
                      <a:cxn ang="0">
                        <a:pos x="66" y="0"/>
                      </a:cxn>
                      <a:cxn ang="0">
                        <a:pos x="51" y="0"/>
                      </a:cxn>
                      <a:cxn ang="0">
                        <a:pos x="45" y="7"/>
                      </a:cxn>
                      <a:cxn ang="0">
                        <a:pos x="45" y="16"/>
                      </a:cxn>
                      <a:cxn ang="0">
                        <a:pos x="17" y="28"/>
                      </a:cxn>
                      <a:cxn ang="0">
                        <a:pos x="5" y="56"/>
                      </a:cxn>
                      <a:cxn ang="0">
                        <a:pos x="11" y="77"/>
                      </a:cxn>
                      <a:cxn ang="0">
                        <a:pos x="25" y="89"/>
                      </a:cxn>
                      <a:cxn ang="0">
                        <a:pos x="52" y="98"/>
                      </a:cxn>
                      <a:cxn ang="0">
                        <a:pos x="66" y="102"/>
                      </a:cxn>
                      <a:cxn ang="0">
                        <a:pos x="78" y="109"/>
                      </a:cxn>
                      <a:cxn ang="0">
                        <a:pos x="81" y="118"/>
                      </a:cxn>
                      <a:cxn ang="0">
                        <a:pos x="77" y="127"/>
                      </a:cxn>
                      <a:cxn ang="0">
                        <a:pos x="66" y="133"/>
                      </a:cxn>
                      <a:cxn ang="0">
                        <a:pos x="52" y="132"/>
                      </a:cxn>
                      <a:cxn ang="0">
                        <a:pos x="42" y="124"/>
                      </a:cxn>
                      <a:cxn ang="0">
                        <a:pos x="39" y="118"/>
                      </a:cxn>
                      <a:cxn ang="0">
                        <a:pos x="31" y="112"/>
                      </a:cxn>
                      <a:cxn ang="0">
                        <a:pos x="6" y="115"/>
                      </a:cxn>
                      <a:cxn ang="0">
                        <a:pos x="1" y="122"/>
                      </a:cxn>
                      <a:cxn ang="0">
                        <a:pos x="4" y="132"/>
                      </a:cxn>
                      <a:cxn ang="0">
                        <a:pos x="14" y="144"/>
                      </a:cxn>
                      <a:cxn ang="0">
                        <a:pos x="29" y="153"/>
                      </a:cxn>
                      <a:cxn ang="0">
                        <a:pos x="45" y="157"/>
                      </a:cxn>
                      <a:cxn ang="0">
                        <a:pos x="45" y="165"/>
                      </a:cxn>
                      <a:cxn ang="0">
                        <a:pos x="51" y="172"/>
                      </a:cxn>
                      <a:cxn ang="0">
                        <a:pos x="66" y="172"/>
                      </a:cxn>
                      <a:cxn ang="0">
                        <a:pos x="73" y="165"/>
                      </a:cxn>
                      <a:cxn ang="0">
                        <a:pos x="73" y="157"/>
                      </a:cxn>
                      <a:cxn ang="0">
                        <a:pos x="85" y="155"/>
                      </a:cxn>
                      <a:cxn ang="0">
                        <a:pos x="101" y="146"/>
                      </a:cxn>
                      <a:cxn ang="0">
                        <a:pos x="112" y="132"/>
                      </a:cxn>
                      <a:cxn ang="0">
                        <a:pos x="117" y="113"/>
                      </a:cxn>
                      <a:cxn ang="0">
                        <a:pos x="104" y="84"/>
                      </a:cxn>
                    </a:cxnLst>
                    <a:rect l="0" t="0" r="r" b="b"/>
                    <a:pathLst>
                      <a:path w="117" h="172">
                        <a:moveTo>
                          <a:pt x="104" y="84"/>
                        </a:moveTo>
                        <a:cubicBezTo>
                          <a:pt x="98" y="78"/>
                          <a:pt x="85" y="73"/>
                          <a:pt x="66" y="67"/>
                        </a:cubicBezTo>
                        <a:cubicBezTo>
                          <a:pt x="52" y="64"/>
                          <a:pt x="52" y="64"/>
                          <a:pt x="52" y="64"/>
                        </a:cubicBezTo>
                        <a:cubicBezTo>
                          <a:pt x="48" y="62"/>
                          <a:pt x="45" y="61"/>
                          <a:pt x="43" y="59"/>
                        </a:cubicBezTo>
                        <a:cubicBezTo>
                          <a:pt x="42" y="57"/>
                          <a:pt x="41" y="54"/>
                          <a:pt x="41" y="51"/>
                        </a:cubicBezTo>
                        <a:cubicBezTo>
                          <a:pt x="41" y="49"/>
                          <a:pt x="42" y="46"/>
                          <a:pt x="43" y="44"/>
                        </a:cubicBezTo>
                        <a:cubicBezTo>
                          <a:pt x="45" y="43"/>
                          <a:pt x="49" y="40"/>
                          <a:pt x="52" y="40"/>
                        </a:cubicBezTo>
                        <a:cubicBezTo>
                          <a:pt x="55" y="39"/>
                          <a:pt x="60" y="38"/>
                          <a:pt x="66" y="40"/>
                        </a:cubicBezTo>
                        <a:cubicBezTo>
                          <a:pt x="69" y="41"/>
                          <a:pt x="71" y="44"/>
                          <a:pt x="73" y="45"/>
                        </a:cubicBezTo>
                        <a:cubicBezTo>
                          <a:pt x="74" y="46"/>
                          <a:pt x="75" y="48"/>
                          <a:pt x="76" y="50"/>
                        </a:cubicBezTo>
                        <a:cubicBezTo>
                          <a:pt x="77" y="52"/>
                          <a:pt x="78" y="54"/>
                          <a:pt x="82" y="54"/>
                        </a:cubicBezTo>
                        <a:cubicBezTo>
                          <a:pt x="86" y="53"/>
                          <a:pt x="102" y="51"/>
                          <a:pt x="106" y="50"/>
                        </a:cubicBezTo>
                        <a:cubicBezTo>
                          <a:pt x="109" y="49"/>
                          <a:pt x="112" y="47"/>
                          <a:pt x="111" y="43"/>
                        </a:cubicBezTo>
                        <a:cubicBezTo>
                          <a:pt x="108" y="36"/>
                          <a:pt x="104" y="30"/>
                          <a:pt x="98" y="25"/>
                        </a:cubicBezTo>
                        <a:cubicBezTo>
                          <a:pt x="92" y="20"/>
                          <a:pt x="83" y="17"/>
                          <a:pt x="73" y="16"/>
                        </a:cubicBezTo>
                        <a:cubicBezTo>
                          <a:pt x="73" y="7"/>
                          <a:pt x="73" y="7"/>
                          <a:pt x="73" y="7"/>
                        </a:cubicBezTo>
                        <a:cubicBezTo>
                          <a:pt x="73" y="3"/>
                          <a:pt x="70" y="0"/>
                          <a:pt x="66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48" y="0"/>
                          <a:pt x="45" y="3"/>
                          <a:pt x="45" y="7"/>
                        </a:cubicBezTo>
                        <a:cubicBezTo>
                          <a:pt x="45" y="16"/>
                          <a:pt x="45" y="16"/>
                          <a:pt x="45" y="16"/>
                        </a:cubicBezTo>
                        <a:cubicBezTo>
                          <a:pt x="33" y="17"/>
                          <a:pt x="23" y="21"/>
                          <a:pt x="17" y="28"/>
                        </a:cubicBezTo>
                        <a:cubicBezTo>
                          <a:pt x="9" y="35"/>
                          <a:pt x="5" y="45"/>
                          <a:pt x="5" y="56"/>
                        </a:cubicBezTo>
                        <a:cubicBezTo>
                          <a:pt x="5" y="64"/>
                          <a:pt x="7" y="71"/>
                          <a:pt x="11" y="77"/>
                        </a:cubicBezTo>
                        <a:cubicBezTo>
                          <a:pt x="15" y="82"/>
                          <a:pt x="19" y="87"/>
                          <a:pt x="25" y="89"/>
                        </a:cubicBezTo>
                        <a:cubicBezTo>
                          <a:pt x="30" y="92"/>
                          <a:pt x="39" y="95"/>
                          <a:pt x="52" y="98"/>
                        </a:cubicBezTo>
                        <a:cubicBezTo>
                          <a:pt x="66" y="102"/>
                          <a:pt x="66" y="102"/>
                          <a:pt x="66" y="102"/>
                        </a:cubicBezTo>
                        <a:cubicBezTo>
                          <a:pt x="72" y="105"/>
                          <a:pt x="76" y="107"/>
                          <a:pt x="78" y="109"/>
                        </a:cubicBezTo>
                        <a:cubicBezTo>
                          <a:pt x="80" y="112"/>
                          <a:pt x="81" y="115"/>
                          <a:pt x="81" y="118"/>
                        </a:cubicBezTo>
                        <a:cubicBezTo>
                          <a:pt x="81" y="121"/>
                          <a:pt x="80" y="124"/>
                          <a:pt x="77" y="127"/>
                        </a:cubicBezTo>
                        <a:cubicBezTo>
                          <a:pt x="75" y="130"/>
                          <a:pt x="69" y="132"/>
                          <a:pt x="66" y="133"/>
                        </a:cubicBezTo>
                        <a:cubicBezTo>
                          <a:pt x="62" y="133"/>
                          <a:pt x="55" y="133"/>
                          <a:pt x="52" y="132"/>
                        </a:cubicBezTo>
                        <a:cubicBezTo>
                          <a:pt x="48" y="131"/>
                          <a:pt x="44" y="127"/>
                          <a:pt x="42" y="124"/>
                        </a:cubicBezTo>
                        <a:cubicBezTo>
                          <a:pt x="41" y="123"/>
                          <a:pt x="40" y="121"/>
                          <a:pt x="39" y="118"/>
                        </a:cubicBezTo>
                        <a:cubicBezTo>
                          <a:pt x="39" y="116"/>
                          <a:pt x="38" y="111"/>
                          <a:pt x="31" y="112"/>
                        </a:cubicBezTo>
                        <a:cubicBezTo>
                          <a:pt x="24" y="112"/>
                          <a:pt x="11" y="114"/>
                          <a:pt x="6" y="115"/>
                        </a:cubicBezTo>
                        <a:cubicBezTo>
                          <a:pt x="2" y="115"/>
                          <a:pt x="0" y="118"/>
                          <a:pt x="1" y="122"/>
                        </a:cubicBezTo>
                        <a:cubicBezTo>
                          <a:pt x="2" y="126"/>
                          <a:pt x="3" y="129"/>
                          <a:pt x="4" y="132"/>
                        </a:cubicBezTo>
                        <a:cubicBezTo>
                          <a:pt x="7" y="136"/>
                          <a:pt x="10" y="140"/>
                          <a:pt x="14" y="144"/>
                        </a:cubicBezTo>
                        <a:cubicBezTo>
                          <a:pt x="18" y="148"/>
                          <a:pt x="23" y="151"/>
                          <a:pt x="29" y="153"/>
                        </a:cubicBezTo>
                        <a:cubicBezTo>
                          <a:pt x="33" y="155"/>
                          <a:pt x="39" y="156"/>
                          <a:pt x="45" y="157"/>
                        </a:cubicBezTo>
                        <a:cubicBezTo>
                          <a:pt x="45" y="165"/>
                          <a:pt x="45" y="165"/>
                          <a:pt x="45" y="165"/>
                        </a:cubicBezTo>
                        <a:cubicBezTo>
                          <a:pt x="45" y="169"/>
                          <a:pt x="48" y="172"/>
                          <a:pt x="51" y="172"/>
                        </a:cubicBezTo>
                        <a:cubicBezTo>
                          <a:pt x="66" y="172"/>
                          <a:pt x="66" y="172"/>
                          <a:pt x="66" y="172"/>
                        </a:cubicBezTo>
                        <a:cubicBezTo>
                          <a:pt x="70" y="172"/>
                          <a:pt x="73" y="169"/>
                          <a:pt x="73" y="165"/>
                        </a:cubicBezTo>
                        <a:cubicBezTo>
                          <a:pt x="73" y="157"/>
                          <a:pt x="73" y="157"/>
                          <a:pt x="73" y="157"/>
                        </a:cubicBezTo>
                        <a:cubicBezTo>
                          <a:pt x="77" y="157"/>
                          <a:pt x="82" y="156"/>
                          <a:pt x="85" y="155"/>
                        </a:cubicBezTo>
                        <a:cubicBezTo>
                          <a:pt x="91" y="153"/>
                          <a:pt x="96" y="150"/>
                          <a:pt x="101" y="146"/>
                        </a:cubicBezTo>
                        <a:cubicBezTo>
                          <a:pt x="105" y="142"/>
                          <a:pt x="109" y="137"/>
                          <a:pt x="112" y="132"/>
                        </a:cubicBezTo>
                        <a:cubicBezTo>
                          <a:pt x="115" y="126"/>
                          <a:pt x="117" y="120"/>
                          <a:pt x="117" y="113"/>
                        </a:cubicBezTo>
                        <a:cubicBezTo>
                          <a:pt x="117" y="101"/>
                          <a:pt x="113" y="91"/>
                          <a:pt x="104" y="8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" name="Gruppieren 99"/>
                <p:cNvGrpSpPr/>
                <p:nvPr/>
              </p:nvGrpSpPr>
              <p:grpSpPr bwMode="gray">
                <a:xfrm>
                  <a:off x="5645010" y="3449743"/>
                  <a:ext cx="296907" cy="445515"/>
                  <a:chOff x="5645010" y="3449743"/>
                  <a:chExt cx="296907" cy="445515"/>
                </a:xfrm>
              </p:grpSpPr>
              <p:sp>
                <p:nvSpPr>
                  <p:cNvPr id="99" name="Freeform 6"/>
                  <p:cNvSpPr>
                    <a:spLocks/>
                  </p:cNvSpPr>
                  <p:nvPr/>
                </p:nvSpPr>
                <p:spPr bwMode="gray">
                  <a:xfrm rot="17013984">
                    <a:off x="5570706" y="3524047"/>
                    <a:ext cx="445515" cy="296907"/>
                  </a:xfrm>
                  <a:custGeom>
                    <a:avLst/>
                    <a:gdLst/>
                    <a:ahLst/>
                    <a:cxnLst>
                      <a:cxn ang="0">
                        <a:pos x="603" y="43"/>
                      </a:cxn>
                      <a:cxn ang="0">
                        <a:pos x="559" y="0"/>
                      </a:cxn>
                      <a:cxn ang="0">
                        <a:pos x="44" y="0"/>
                      </a:cxn>
                      <a:cxn ang="0">
                        <a:pos x="0" y="43"/>
                      </a:cxn>
                      <a:cxn ang="0">
                        <a:pos x="0" y="359"/>
                      </a:cxn>
                      <a:cxn ang="0">
                        <a:pos x="44" y="402"/>
                      </a:cxn>
                      <a:cxn ang="0">
                        <a:pos x="559" y="402"/>
                      </a:cxn>
                      <a:cxn ang="0">
                        <a:pos x="603" y="359"/>
                      </a:cxn>
                      <a:cxn ang="0">
                        <a:pos x="603" y="43"/>
                      </a:cxn>
                    </a:cxnLst>
                    <a:rect l="0" t="0" r="r" b="b"/>
                    <a:pathLst>
                      <a:path w="603" h="402">
                        <a:moveTo>
                          <a:pt x="603" y="43"/>
                        </a:moveTo>
                        <a:cubicBezTo>
                          <a:pt x="603" y="16"/>
                          <a:pt x="587" y="0"/>
                          <a:pt x="559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17" y="0"/>
                          <a:pt x="0" y="16"/>
                          <a:pt x="0" y="43"/>
                        </a:cubicBezTo>
                        <a:cubicBezTo>
                          <a:pt x="0" y="359"/>
                          <a:pt x="0" y="359"/>
                          <a:pt x="0" y="359"/>
                        </a:cubicBezTo>
                        <a:cubicBezTo>
                          <a:pt x="0" y="386"/>
                          <a:pt x="17" y="402"/>
                          <a:pt x="44" y="402"/>
                        </a:cubicBezTo>
                        <a:cubicBezTo>
                          <a:pt x="559" y="402"/>
                          <a:pt x="559" y="402"/>
                          <a:pt x="559" y="402"/>
                        </a:cubicBezTo>
                        <a:cubicBezTo>
                          <a:pt x="587" y="402"/>
                          <a:pt x="603" y="386"/>
                          <a:pt x="603" y="359"/>
                        </a:cubicBezTo>
                        <a:lnTo>
                          <a:pt x="603" y="4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innerShdw blurRad="254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0" name="Freeform 7"/>
                  <p:cNvSpPr>
                    <a:spLocks noEditPoints="1"/>
                  </p:cNvSpPr>
                  <p:nvPr/>
                </p:nvSpPr>
                <p:spPr bwMode="gray">
                  <a:xfrm rot="17013984">
                    <a:off x="5594365" y="3550488"/>
                    <a:ext cx="398273" cy="243720"/>
                  </a:xfrm>
                  <a:custGeom>
                    <a:avLst/>
                    <a:gdLst/>
                    <a:ahLst/>
                    <a:cxnLst>
                      <a:cxn ang="0">
                        <a:pos x="77" y="137"/>
                      </a:cxn>
                      <a:cxn ang="0">
                        <a:pos x="57" y="145"/>
                      </a:cxn>
                      <a:cxn ang="0">
                        <a:pos x="49" y="165"/>
                      </a:cxn>
                      <a:cxn ang="0">
                        <a:pos x="77" y="193"/>
                      </a:cxn>
                      <a:cxn ang="0">
                        <a:pos x="106" y="165"/>
                      </a:cxn>
                      <a:cxn ang="0">
                        <a:pos x="77" y="137"/>
                      </a:cxn>
                      <a:cxn ang="0">
                        <a:pos x="462" y="137"/>
                      </a:cxn>
                      <a:cxn ang="0">
                        <a:pos x="442" y="145"/>
                      </a:cxn>
                      <a:cxn ang="0">
                        <a:pos x="434" y="165"/>
                      </a:cxn>
                      <a:cxn ang="0">
                        <a:pos x="462" y="193"/>
                      </a:cxn>
                      <a:cxn ang="0">
                        <a:pos x="490" y="165"/>
                      </a:cxn>
                      <a:cxn ang="0">
                        <a:pos x="462" y="137"/>
                      </a:cxn>
                      <a:cxn ang="0">
                        <a:pos x="539" y="42"/>
                      </a:cxn>
                      <a:cxn ang="0">
                        <a:pos x="533" y="43"/>
                      </a:cxn>
                      <a:cxn ang="0">
                        <a:pos x="496" y="7"/>
                      </a:cxn>
                      <a:cxn ang="0">
                        <a:pos x="497" y="0"/>
                      </a:cxn>
                      <a:cxn ang="0">
                        <a:pos x="42" y="0"/>
                      </a:cxn>
                      <a:cxn ang="0">
                        <a:pos x="43" y="7"/>
                      </a:cxn>
                      <a:cxn ang="0">
                        <a:pos x="6" y="43"/>
                      </a:cxn>
                      <a:cxn ang="0">
                        <a:pos x="0" y="42"/>
                      </a:cxn>
                      <a:cxn ang="0">
                        <a:pos x="0" y="288"/>
                      </a:cxn>
                      <a:cxn ang="0">
                        <a:pos x="6" y="287"/>
                      </a:cxn>
                      <a:cxn ang="0">
                        <a:pos x="43" y="323"/>
                      </a:cxn>
                      <a:cxn ang="0">
                        <a:pos x="42" y="330"/>
                      </a:cxn>
                      <a:cxn ang="0">
                        <a:pos x="497" y="330"/>
                      </a:cxn>
                      <a:cxn ang="0">
                        <a:pos x="496" y="323"/>
                      </a:cxn>
                      <a:cxn ang="0">
                        <a:pos x="533" y="287"/>
                      </a:cxn>
                      <a:cxn ang="0">
                        <a:pos x="539" y="288"/>
                      </a:cxn>
                      <a:cxn ang="0">
                        <a:pos x="539" y="42"/>
                      </a:cxn>
                      <a:cxn ang="0">
                        <a:pos x="77" y="209"/>
                      </a:cxn>
                      <a:cxn ang="0">
                        <a:pos x="33" y="165"/>
                      </a:cxn>
                      <a:cxn ang="0">
                        <a:pos x="46" y="134"/>
                      </a:cxn>
                      <a:cxn ang="0">
                        <a:pos x="77" y="121"/>
                      </a:cxn>
                      <a:cxn ang="0">
                        <a:pos x="122" y="165"/>
                      </a:cxn>
                      <a:cxn ang="0">
                        <a:pos x="77" y="209"/>
                      </a:cxn>
                      <a:cxn ang="0">
                        <a:pos x="270" y="293"/>
                      </a:cxn>
                      <a:cxn ang="0">
                        <a:pos x="142" y="165"/>
                      </a:cxn>
                      <a:cxn ang="0">
                        <a:pos x="270" y="37"/>
                      </a:cxn>
                      <a:cxn ang="0">
                        <a:pos x="398" y="165"/>
                      </a:cxn>
                      <a:cxn ang="0">
                        <a:pos x="270" y="293"/>
                      </a:cxn>
                      <a:cxn ang="0">
                        <a:pos x="493" y="196"/>
                      </a:cxn>
                      <a:cxn ang="0">
                        <a:pos x="462" y="209"/>
                      </a:cxn>
                      <a:cxn ang="0">
                        <a:pos x="418" y="165"/>
                      </a:cxn>
                      <a:cxn ang="0">
                        <a:pos x="431" y="134"/>
                      </a:cxn>
                      <a:cxn ang="0">
                        <a:pos x="462" y="121"/>
                      </a:cxn>
                      <a:cxn ang="0">
                        <a:pos x="506" y="165"/>
                      </a:cxn>
                      <a:cxn ang="0">
                        <a:pos x="493" y="196"/>
                      </a:cxn>
                    </a:cxnLst>
                    <a:rect l="0" t="0" r="r" b="b"/>
                    <a:pathLst>
                      <a:path w="539" h="330">
                        <a:moveTo>
                          <a:pt x="77" y="137"/>
                        </a:moveTo>
                        <a:cubicBezTo>
                          <a:pt x="70" y="137"/>
                          <a:pt x="63" y="140"/>
                          <a:pt x="57" y="145"/>
                        </a:cubicBezTo>
                        <a:cubicBezTo>
                          <a:pt x="52" y="150"/>
                          <a:pt x="49" y="157"/>
                          <a:pt x="49" y="165"/>
                        </a:cubicBezTo>
                        <a:cubicBezTo>
                          <a:pt x="49" y="181"/>
                          <a:pt x="62" y="193"/>
                          <a:pt x="77" y="193"/>
                        </a:cubicBezTo>
                        <a:cubicBezTo>
                          <a:pt x="93" y="193"/>
                          <a:pt x="106" y="181"/>
                          <a:pt x="106" y="165"/>
                        </a:cubicBezTo>
                        <a:cubicBezTo>
                          <a:pt x="106" y="149"/>
                          <a:pt x="93" y="137"/>
                          <a:pt x="77" y="137"/>
                        </a:cubicBezTo>
                        <a:close/>
                        <a:moveTo>
                          <a:pt x="462" y="137"/>
                        </a:moveTo>
                        <a:cubicBezTo>
                          <a:pt x="454" y="137"/>
                          <a:pt x="447" y="140"/>
                          <a:pt x="442" y="145"/>
                        </a:cubicBezTo>
                        <a:cubicBezTo>
                          <a:pt x="437" y="150"/>
                          <a:pt x="434" y="157"/>
                          <a:pt x="434" y="165"/>
                        </a:cubicBezTo>
                        <a:cubicBezTo>
                          <a:pt x="434" y="181"/>
                          <a:pt x="446" y="193"/>
                          <a:pt x="462" y="193"/>
                        </a:cubicBezTo>
                        <a:cubicBezTo>
                          <a:pt x="478" y="193"/>
                          <a:pt x="490" y="181"/>
                          <a:pt x="490" y="165"/>
                        </a:cubicBezTo>
                        <a:cubicBezTo>
                          <a:pt x="490" y="149"/>
                          <a:pt x="478" y="137"/>
                          <a:pt x="462" y="137"/>
                        </a:cubicBezTo>
                        <a:close/>
                        <a:moveTo>
                          <a:pt x="539" y="42"/>
                        </a:moveTo>
                        <a:cubicBezTo>
                          <a:pt x="537" y="43"/>
                          <a:pt x="535" y="43"/>
                          <a:pt x="533" y="43"/>
                        </a:cubicBezTo>
                        <a:cubicBezTo>
                          <a:pt x="513" y="43"/>
                          <a:pt x="496" y="27"/>
                          <a:pt x="496" y="7"/>
                        </a:cubicBezTo>
                        <a:cubicBezTo>
                          <a:pt x="496" y="5"/>
                          <a:pt x="497" y="2"/>
                          <a:pt x="497" y="0"/>
                        </a:cubicBezTo>
                        <a:cubicBezTo>
                          <a:pt x="42" y="0"/>
                          <a:pt x="42" y="0"/>
                          <a:pt x="42" y="0"/>
                        </a:cubicBezTo>
                        <a:cubicBezTo>
                          <a:pt x="42" y="2"/>
                          <a:pt x="43" y="5"/>
                          <a:pt x="43" y="7"/>
                        </a:cubicBezTo>
                        <a:cubicBezTo>
                          <a:pt x="43" y="27"/>
                          <a:pt x="26" y="43"/>
                          <a:pt x="6" y="43"/>
                        </a:cubicBezTo>
                        <a:cubicBezTo>
                          <a:pt x="4" y="43"/>
                          <a:pt x="2" y="43"/>
                          <a:pt x="0" y="42"/>
                        </a:cubicBezTo>
                        <a:cubicBezTo>
                          <a:pt x="0" y="288"/>
                          <a:pt x="0" y="288"/>
                          <a:pt x="0" y="288"/>
                        </a:cubicBezTo>
                        <a:cubicBezTo>
                          <a:pt x="2" y="287"/>
                          <a:pt x="4" y="287"/>
                          <a:pt x="6" y="287"/>
                        </a:cubicBezTo>
                        <a:cubicBezTo>
                          <a:pt x="26" y="287"/>
                          <a:pt x="43" y="303"/>
                          <a:pt x="43" y="323"/>
                        </a:cubicBezTo>
                        <a:cubicBezTo>
                          <a:pt x="43" y="325"/>
                          <a:pt x="42" y="328"/>
                          <a:pt x="42" y="330"/>
                        </a:cubicBezTo>
                        <a:cubicBezTo>
                          <a:pt x="497" y="330"/>
                          <a:pt x="497" y="330"/>
                          <a:pt x="497" y="330"/>
                        </a:cubicBezTo>
                        <a:cubicBezTo>
                          <a:pt x="497" y="328"/>
                          <a:pt x="496" y="325"/>
                          <a:pt x="496" y="323"/>
                        </a:cubicBezTo>
                        <a:cubicBezTo>
                          <a:pt x="496" y="303"/>
                          <a:pt x="513" y="287"/>
                          <a:pt x="533" y="287"/>
                        </a:cubicBezTo>
                        <a:cubicBezTo>
                          <a:pt x="535" y="287"/>
                          <a:pt x="537" y="287"/>
                          <a:pt x="539" y="288"/>
                        </a:cubicBezTo>
                        <a:lnTo>
                          <a:pt x="539" y="42"/>
                        </a:lnTo>
                        <a:close/>
                        <a:moveTo>
                          <a:pt x="77" y="209"/>
                        </a:moveTo>
                        <a:cubicBezTo>
                          <a:pt x="53" y="209"/>
                          <a:pt x="33" y="189"/>
                          <a:pt x="33" y="165"/>
                        </a:cubicBezTo>
                        <a:cubicBezTo>
                          <a:pt x="33" y="153"/>
                          <a:pt x="38" y="142"/>
                          <a:pt x="46" y="134"/>
                        </a:cubicBezTo>
                        <a:cubicBezTo>
                          <a:pt x="55" y="126"/>
                          <a:pt x="66" y="121"/>
                          <a:pt x="77" y="121"/>
                        </a:cubicBezTo>
                        <a:cubicBezTo>
                          <a:pt x="102" y="121"/>
                          <a:pt x="122" y="141"/>
                          <a:pt x="122" y="165"/>
                        </a:cubicBezTo>
                        <a:cubicBezTo>
                          <a:pt x="122" y="189"/>
                          <a:pt x="102" y="209"/>
                          <a:pt x="77" y="209"/>
                        </a:cubicBezTo>
                        <a:close/>
                        <a:moveTo>
                          <a:pt x="270" y="293"/>
                        </a:moveTo>
                        <a:cubicBezTo>
                          <a:pt x="199" y="293"/>
                          <a:pt x="142" y="236"/>
                          <a:pt x="142" y="165"/>
                        </a:cubicBezTo>
                        <a:cubicBezTo>
                          <a:pt x="142" y="94"/>
                          <a:pt x="199" y="37"/>
                          <a:pt x="270" y="37"/>
                        </a:cubicBezTo>
                        <a:cubicBezTo>
                          <a:pt x="341" y="37"/>
                          <a:pt x="398" y="94"/>
                          <a:pt x="398" y="165"/>
                        </a:cubicBezTo>
                        <a:cubicBezTo>
                          <a:pt x="398" y="236"/>
                          <a:pt x="341" y="293"/>
                          <a:pt x="270" y="293"/>
                        </a:cubicBezTo>
                        <a:close/>
                        <a:moveTo>
                          <a:pt x="493" y="196"/>
                        </a:moveTo>
                        <a:cubicBezTo>
                          <a:pt x="485" y="205"/>
                          <a:pt x="474" y="209"/>
                          <a:pt x="462" y="209"/>
                        </a:cubicBezTo>
                        <a:cubicBezTo>
                          <a:pt x="438" y="209"/>
                          <a:pt x="418" y="189"/>
                          <a:pt x="418" y="165"/>
                        </a:cubicBezTo>
                        <a:cubicBezTo>
                          <a:pt x="418" y="153"/>
                          <a:pt x="423" y="142"/>
                          <a:pt x="431" y="134"/>
                        </a:cubicBezTo>
                        <a:cubicBezTo>
                          <a:pt x="439" y="126"/>
                          <a:pt x="450" y="121"/>
                          <a:pt x="462" y="121"/>
                        </a:cubicBezTo>
                        <a:cubicBezTo>
                          <a:pt x="486" y="121"/>
                          <a:pt x="506" y="141"/>
                          <a:pt x="506" y="165"/>
                        </a:cubicBezTo>
                        <a:cubicBezTo>
                          <a:pt x="506" y="177"/>
                          <a:pt x="502" y="188"/>
                          <a:pt x="493" y="196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1" name="Freeform 8"/>
                  <p:cNvSpPr>
                    <a:spLocks/>
                  </p:cNvSpPr>
                  <p:nvPr/>
                </p:nvSpPr>
                <p:spPr bwMode="gray">
                  <a:xfrm rot="17013984">
                    <a:off x="5750137" y="3608953"/>
                    <a:ext cx="86350" cy="127022"/>
                  </a:xfrm>
                  <a:custGeom>
                    <a:avLst/>
                    <a:gdLst/>
                    <a:ahLst/>
                    <a:cxnLst>
                      <a:cxn ang="0">
                        <a:pos x="104" y="84"/>
                      </a:cxn>
                      <a:cxn ang="0">
                        <a:pos x="66" y="67"/>
                      </a:cxn>
                      <a:cxn ang="0">
                        <a:pos x="52" y="64"/>
                      </a:cxn>
                      <a:cxn ang="0">
                        <a:pos x="43" y="59"/>
                      </a:cxn>
                      <a:cxn ang="0">
                        <a:pos x="41" y="51"/>
                      </a:cxn>
                      <a:cxn ang="0">
                        <a:pos x="43" y="44"/>
                      </a:cxn>
                      <a:cxn ang="0">
                        <a:pos x="52" y="40"/>
                      </a:cxn>
                      <a:cxn ang="0">
                        <a:pos x="66" y="40"/>
                      </a:cxn>
                      <a:cxn ang="0">
                        <a:pos x="73" y="45"/>
                      </a:cxn>
                      <a:cxn ang="0">
                        <a:pos x="76" y="50"/>
                      </a:cxn>
                      <a:cxn ang="0">
                        <a:pos x="82" y="54"/>
                      </a:cxn>
                      <a:cxn ang="0">
                        <a:pos x="106" y="50"/>
                      </a:cxn>
                      <a:cxn ang="0">
                        <a:pos x="111" y="43"/>
                      </a:cxn>
                      <a:cxn ang="0">
                        <a:pos x="98" y="25"/>
                      </a:cxn>
                      <a:cxn ang="0">
                        <a:pos x="73" y="16"/>
                      </a:cxn>
                      <a:cxn ang="0">
                        <a:pos x="73" y="7"/>
                      </a:cxn>
                      <a:cxn ang="0">
                        <a:pos x="66" y="0"/>
                      </a:cxn>
                      <a:cxn ang="0">
                        <a:pos x="51" y="0"/>
                      </a:cxn>
                      <a:cxn ang="0">
                        <a:pos x="45" y="7"/>
                      </a:cxn>
                      <a:cxn ang="0">
                        <a:pos x="45" y="16"/>
                      </a:cxn>
                      <a:cxn ang="0">
                        <a:pos x="17" y="28"/>
                      </a:cxn>
                      <a:cxn ang="0">
                        <a:pos x="5" y="56"/>
                      </a:cxn>
                      <a:cxn ang="0">
                        <a:pos x="11" y="77"/>
                      </a:cxn>
                      <a:cxn ang="0">
                        <a:pos x="25" y="89"/>
                      </a:cxn>
                      <a:cxn ang="0">
                        <a:pos x="52" y="98"/>
                      </a:cxn>
                      <a:cxn ang="0">
                        <a:pos x="66" y="102"/>
                      </a:cxn>
                      <a:cxn ang="0">
                        <a:pos x="78" y="109"/>
                      </a:cxn>
                      <a:cxn ang="0">
                        <a:pos x="81" y="118"/>
                      </a:cxn>
                      <a:cxn ang="0">
                        <a:pos x="77" y="127"/>
                      </a:cxn>
                      <a:cxn ang="0">
                        <a:pos x="66" y="133"/>
                      </a:cxn>
                      <a:cxn ang="0">
                        <a:pos x="52" y="132"/>
                      </a:cxn>
                      <a:cxn ang="0">
                        <a:pos x="42" y="124"/>
                      </a:cxn>
                      <a:cxn ang="0">
                        <a:pos x="39" y="118"/>
                      </a:cxn>
                      <a:cxn ang="0">
                        <a:pos x="31" y="112"/>
                      </a:cxn>
                      <a:cxn ang="0">
                        <a:pos x="6" y="115"/>
                      </a:cxn>
                      <a:cxn ang="0">
                        <a:pos x="1" y="122"/>
                      </a:cxn>
                      <a:cxn ang="0">
                        <a:pos x="4" y="132"/>
                      </a:cxn>
                      <a:cxn ang="0">
                        <a:pos x="14" y="144"/>
                      </a:cxn>
                      <a:cxn ang="0">
                        <a:pos x="29" y="153"/>
                      </a:cxn>
                      <a:cxn ang="0">
                        <a:pos x="45" y="157"/>
                      </a:cxn>
                      <a:cxn ang="0">
                        <a:pos x="45" y="165"/>
                      </a:cxn>
                      <a:cxn ang="0">
                        <a:pos x="51" y="172"/>
                      </a:cxn>
                      <a:cxn ang="0">
                        <a:pos x="66" y="172"/>
                      </a:cxn>
                      <a:cxn ang="0">
                        <a:pos x="73" y="165"/>
                      </a:cxn>
                      <a:cxn ang="0">
                        <a:pos x="73" y="157"/>
                      </a:cxn>
                      <a:cxn ang="0">
                        <a:pos x="85" y="155"/>
                      </a:cxn>
                      <a:cxn ang="0">
                        <a:pos x="101" y="146"/>
                      </a:cxn>
                      <a:cxn ang="0">
                        <a:pos x="112" y="132"/>
                      </a:cxn>
                      <a:cxn ang="0">
                        <a:pos x="117" y="113"/>
                      </a:cxn>
                      <a:cxn ang="0">
                        <a:pos x="104" y="84"/>
                      </a:cxn>
                    </a:cxnLst>
                    <a:rect l="0" t="0" r="r" b="b"/>
                    <a:pathLst>
                      <a:path w="117" h="172">
                        <a:moveTo>
                          <a:pt x="104" y="84"/>
                        </a:moveTo>
                        <a:cubicBezTo>
                          <a:pt x="98" y="78"/>
                          <a:pt x="85" y="73"/>
                          <a:pt x="66" y="67"/>
                        </a:cubicBezTo>
                        <a:cubicBezTo>
                          <a:pt x="52" y="64"/>
                          <a:pt x="52" y="64"/>
                          <a:pt x="52" y="64"/>
                        </a:cubicBezTo>
                        <a:cubicBezTo>
                          <a:pt x="48" y="62"/>
                          <a:pt x="45" y="61"/>
                          <a:pt x="43" y="59"/>
                        </a:cubicBezTo>
                        <a:cubicBezTo>
                          <a:pt x="42" y="57"/>
                          <a:pt x="41" y="54"/>
                          <a:pt x="41" y="51"/>
                        </a:cubicBezTo>
                        <a:cubicBezTo>
                          <a:pt x="41" y="49"/>
                          <a:pt x="42" y="46"/>
                          <a:pt x="43" y="44"/>
                        </a:cubicBezTo>
                        <a:cubicBezTo>
                          <a:pt x="45" y="43"/>
                          <a:pt x="49" y="40"/>
                          <a:pt x="52" y="40"/>
                        </a:cubicBezTo>
                        <a:cubicBezTo>
                          <a:pt x="55" y="39"/>
                          <a:pt x="60" y="38"/>
                          <a:pt x="66" y="40"/>
                        </a:cubicBezTo>
                        <a:cubicBezTo>
                          <a:pt x="69" y="41"/>
                          <a:pt x="71" y="44"/>
                          <a:pt x="73" y="45"/>
                        </a:cubicBezTo>
                        <a:cubicBezTo>
                          <a:pt x="74" y="46"/>
                          <a:pt x="75" y="48"/>
                          <a:pt x="76" y="50"/>
                        </a:cubicBezTo>
                        <a:cubicBezTo>
                          <a:pt x="77" y="52"/>
                          <a:pt x="78" y="54"/>
                          <a:pt x="82" y="54"/>
                        </a:cubicBezTo>
                        <a:cubicBezTo>
                          <a:pt x="86" y="53"/>
                          <a:pt x="102" y="51"/>
                          <a:pt x="106" y="50"/>
                        </a:cubicBezTo>
                        <a:cubicBezTo>
                          <a:pt x="109" y="49"/>
                          <a:pt x="112" y="47"/>
                          <a:pt x="111" y="43"/>
                        </a:cubicBezTo>
                        <a:cubicBezTo>
                          <a:pt x="108" y="36"/>
                          <a:pt x="104" y="30"/>
                          <a:pt x="98" y="25"/>
                        </a:cubicBezTo>
                        <a:cubicBezTo>
                          <a:pt x="92" y="20"/>
                          <a:pt x="83" y="17"/>
                          <a:pt x="73" y="16"/>
                        </a:cubicBezTo>
                        <a:cubicBezTo>
                          <a:pt x="73" y="7"/>
                          <a:pt x="73" y="7"/>
                          <a:pt x="73" y="7"/>
                        </a:cubicBezTo>
                        <a:cubicBezTo>
                          <a:pt x="73" y="3"/>
                          <a:pt x="70" y="0"/>
                          <a:pt x="66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48" y="0"/>
                          <a:pt x="45" y="3"/>
                          <a:pt x="45" y="7"/>
                        </a:cubicBezTo>
                        <a:cubicBezTo>
                          <a:pt x="45" y="16"/>
                          <a:pt x="45" y="16"/>
                          <a:pt x="45" y="16"/>
                        </a:cubicBezTo>
                        <a:cubicBezTo>
                          <a:pt x="33" y="17"/>
                          <a:pt x="23" y="21"/>
                          <a:pt x="17" y="28"/>
                        </a:cubicBezTo>
                        <a:cubicBezTo>
                          <a:pt x="9" y="35"/>
                          <a:pt x="5" y="45"/>
                          <a:pt x="5" y="56"/>
                        </a:cubicBezTo>
                        <a:cubicBezTo>
                          <a:pt x="5" y="64"/>
                          <a:pt x="7" y="71"/>
                          <a:pt x="11" y="77"/>
                        </a:cubicBezTo>
                        <a:cubicBezTo>
                          <a:pt x="15" y="82"/>
                          <a:pt x="19" y="87"/>
                          <a:pt x="25" y="89"/>
                        </a:cubicBezTo>
                        <a:cubicBezTo>
                          <a:pt x="30" y="92"/>
                          <a:pt x="39" y="95"/>
                          <a:pt x="52" y="98"/>
                        </a:cubicBezTo>
                        <a:cubicBezTo>
                          <a:pt x="66" y="102"/>
                          <a:pt x="66" y="102"/>
                          <a:pt x="66" y="102"/>
                        </a:cubicBezTo>
                        <a:cubicBezTo>
                          <a:pt x="72" y="105"/>
                          <a:pt x="76" y="107"/>
                          <a:pt x="78" y="109"/>
                        </a:cubicBezTo>
                        <a:cubicBezTo>
                          <a:pt x="80" y="112"/>
                          <a:pt x="81" y="115"/>
                          <a:pt x="81" y="118"/>
                        </a:cubicBezTo>
                        <a:cubicBezTo>
                          <a:pt x="81" y="121"/>
                          <a:pt x="80" y="124"/>
                          <a:pt x="77" y="127"/>
                        </a:cubicBezTo>
                        <a:cubicBezTo>
                          <a:pt x="75" y="130"/>
                          <a:pt x="69" y="132"/>
                          <a:pt x="66" y="133"/>
                        </a:cubicBezTo>
                        <a:cubicBezTo>
                          <a:pt x="62" y="133"/>
                          <a:pt x="55" y="133"/>
                          <a:pt x="52" y="132"/>
                        </a:cubicBezTo>
                        <a:cubicBezTo>
                          <a:pt x="48" y="131"/>
                          <a:pt x="44" y="127"/>
                          <a:pt x="42" y="124"/>
                        </a:cubicBezTo>
                        <a:cubicBezTo>
                          <a:pt x="41" y="123"/>
                          <a:pt x="40" y="121"/>
                          <a:pt x="39" y="118"/>
                        </a:cubicBezTo>
                        <a:cubicBezTo>
                          <a:pt x="39" y="116"/>
                          <a:pt x="38" y="111"/>
                          <a:pt x="31" y="112"/>
                        </a:cubicBezTo>
                        <a:cubicBezTo>
                          <a:pt x="24" y="112"/>
                          <a:pt x="11" y="114"/>
                          <a:pt x="6" y="115"/>
                        </a:cubicBezTo>
                        <a:cubicBezTo>
                          <a:pt x="2" y="115"/>
                          <a:pt x="0" y="118"/>
                          <a:pt x="1" y="122"/>
                        </a:cubicBezTo>
                        <a:cubicBezTo>
                          <a:pt x="2" y="126"/>
                          <a:pt x="3" y="129"/>
                          <a:pt x="4" y="132"/>
                        </a:cubicBezTo>
                        <a:cubicBezTo>
                          <a:pt x="7" y="136"/>
                          <a:pt x="10" y="140"/>
                          <a:pt x="14" y="144"/>
                        </a:cubicBezTo>
                        <a:cubicBezTo>
                          <a:pt x="18" y="148"/>
                          <a:pt x="23" y="151"/>
                          <a:pt x="29" y="153"/>
                        </a:cubicBezTo>
                        <a:cubicBezTo>
                          <a:pt x="33" y="155"/>
                          <a:pt x="39" y="156"/>
                          <a:pt x="45" y="157"/>
                        </a:cubicBezTo>
                        <a:cubicBezTo>
                          <a:pt x="45" y="165"/>
                          <a:pt x="45" y="165"/>
                          <a:pt x="45" y="165"/>
                        </a:cubicBezTo>
                        <a:cubicBezTo>
                          <a:pt x="45" y="169"/>
                          <a:pt x="48" y="172"/>
                          <a:pt x="51" y="172"/>
                        </a:cubicBezTo>
                        <a:cubicBezTo>
                          <a:pt x="66" y="172"/>
                          <a:pt x="66" y="172"/>
                          <a:pt x="66" y="172"/>
                        </a:cubicBezTo>
                        <a:cubicBezTo>
                          <a:pt x="70" y="172"/>
                          <a:pt x="73" y="169"/>
                          <a:pt x="73" y="165"/>
                        </a:cubicBezTo>
                        <a:cubicBezTo>
                          <a:pt x="73" y="157"/>
                          <a:pt x="73" y="157"/>
                          <a:pt x="73" y="157"/>
                        </a:cubicBezTo>
                        <a:cubicBezTo>
                          <a:pt x="77" y="157"/>
                          <a:pt x="82" y="156"/>
                          <a:pt x="85" y="155"/>
                        </a:cubicBezTo>
                        <a:cubicBezTo>
                          <a:pt x="91" y="153"/>
                          <a:pt x="96" y="150"/>
                          <a:pt x="101" y="146"/>
                        </a:cubicBezTo>
                        <a:cubicBezTo>
                          <a:pt x="105" y="142"/>
                          <a:pt x="109" y="137"/>
                          <a:pt x="112" y="132"/>
                        </a:cubicBezTo>
                        <a:cubicBezTo>
                          <a:pt x="115" y="126"/>
                          <a:pt x="117" y="120"/>
                          <a:pt x="117" y="113"/>
                        </a:cubicBezTo>
                        <a:cubicBezTo>
                          <a:pt x="117" y="101"/>
                          <a:pt x="113" y="91"/>
                          <a:pt x="104" y="8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6" name="Gruppieren 100"/>
                <p:cNvGrpSpPr/>
                <p:nvPr/>
              </p:nvGrpSpPr>
              <p:grpSpPr bwMode="gray">
                <a:xfrm>
                  <a:off x="5596167" y="3474401"/>
                  <a:ext cx="296907" cy="445516"/>
                  <a:chOff x="5596167" y="3474401"/>
                  <a:chExt cx="296907" cy="445516"/>
                </a:xfrm>
              </p:grpSpPr>
              <p:sp>
                <p:nvSpPr>
                  <p:cNvPr id="96" name="Freeform 6"/>
                  <p:cNvSpPr>
                    <a:spLocks/>
                  </p:cNvSpPr>
                  <p:nvPr/>
                </p:nvSpPr>
                <p:spPr bwMode="gray">
                  <a:xfrm rot="16174048">
                    <a:off x="5521863" y="3548705"/>
                    <a:ext cx="445516" cy="296907"/>
                  </a:xfrm>
                  <a:custGeom>
                    <a:avLst/>
                    <a:gdLst/>
                    <a:ahLst/>
                    <a:cxnLst>
                      <a:cxn ang="0">
                        <a:pos x="603" y="43"/>
                      </a:cxn>
                      <a:cxn ang="0">
                        <a:pos x="559" y="0"/>
                      </a:cxn>
                      <a:cxn ang="0">
                        <a:pos x="44" y="0"/>
                      </a:cxn>
                      <a:cxn ang="0">
                        <a:pos x="0" y="43"/>
                      </a:cxn>
                      <a:cxn ang="0">
                        <a:pos x="0" y="359"/>
                      </a:cxn>
                      <a:cxn ang="0">
                        <a:pos x="44" y="402"/>
                      </a:cxn>
                      <a:cxn ang="0">
                        <a:pos x="559" y="402"/>
                      </a:cxn>
                      <a:cxn ang="0">
                        <a:pos x="603" y="359"/>
                      </a:cxn>
                      <a:cxn ang="0">
                        <a:pos x="603" y="43"/>
                      </a:cxn>
                    </a:cxnLst>
                    <a:rect l="0" t="0" r="r" b="b"/>
                    <a:pathLst>
                      <a:path w="603" h="402">
                        <a:moveTo>
                          <a:pt x="603" y="43"/>
                        </a:moveTo>
                        <a:cubicBezTo>
                          <a:pt x="603" y="16"/>
                          <a:pt x="587" y="0"/>
                          <a:pt x="559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17" y="0"/>
                          <a:pt x="0" y="16"/>
                          <a:pt x="0" y="43"/>
                        </a:cubicBezTo>
                        <a:cubicBezTo>
                          <a:pt x="0" y="359"/>
                          <a:pt x="0" y="359"/>
                          <a:pt x="0" y="359"/>
                        </a:cubicBezTo>
                        <a:cubicBezTo>
                          <a:pt x="0" y="386"/>
                          <a:pt x="17" y="402"/>
                          <a:pt x="44" y="402"/>
                        </a:cubicBezTo>
                        <a:cubicBezTo>
                          <a:pt x="559" y="402"/>
                          <a:pt x="559" y="402"/>
                          <a:pt x="559" y="402"/>
                        </a:cubicBezTo>
                        <a:cubicBezTo>
                          <a:pt x="587" y="402"/>
                          <a:pt x="603" y="386"/>
                          <a:pt x="603" y="359"/>
                        </a:cubicBezTo>
                        <a:lnTo>
                          <a:pt x="603" y="43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innerShdw blurRad="254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7" name="Freeform 7"/>
                  <p:cNvSpPr>
                    <a:spLocks noEditPoints="1"/>
                  </p:cNvSpPr>
                  <p:nvPr/>
                </p:nvSpPr>
                <p:spPr bwMode="gray">
                  <a:xfrm rot="16174048">
                    <a:off x="5545484" y="3575142"/>
                    <a:ext cx="398273" cy="243720"/>
                  </a:xfrm>
                  <a:custGeom>
                    <a:avLst/>
                    <a:gdLst/>
                    <a:ahLst/>
                    <a:cxnLst>
                      <a:cxn ang="0">
                        <a:pos x="77" y="137"/>
                      </a:cxn>
                      <a:cxn ang="0">
                        <a:pos x="57" y="145"/>
                      </a:cxn>
                      <a:cxn ang="0">
                        <a:pos x="49" y="165"/>
                      </a:cxn>
                      <a:cxn ang="0">
                        <a:pos x="77" y="193"/>
                      </a:cxn>
                      <a:cxn ang="0">
                        <a:pos x="106" y="165"/>
                      </a:cxn>
                      <a:cxn ang="0">
                        <a:pos x="77" y="137"/>
                      </a:cxn>
                      <a:cxn ang="0">
                        <a:pos x="462" y="137"/>
                      </a:cxn>
                      <a:cxn ang="0">
                        <a:pos x="442" y="145"/>
                      </a:cxn>
                      <a:cxn ang="0">
                        <a:pos x="434" y="165"/>
                      </a:cxn>
                      <a:cxn ang="0">
                        <a:pos x="462" y="193"/>
                      </a:cxn>
                      <a:cxn ang="0">
                        <a:pos x="490" y="165"/>
                      </a:cxn>
                      <a:cxn ang="0">
                        <a:pos x="462" y="137"/>
                      </a:cxn>
                      <a:cxn ang="0">
                        <a:pos x="539" y="42"/>
                      </a:cxn>
                      <a:cxn ang="0">
                        <a:pos x="533" y="43"/>
                      </a:cxn>
                      <a:cxn ang="0">
                        <a:pos x="496" y="7"/>
                      </a:cxn>
                      <a:cxn ang="0">
                        <a:pos x="497" y="0"/>
                      </a:cxn>
                      <a:cxn ang="0">
                        <a:pos x="42" y="0"/>
                      </a:cxn>
                      <a:cxn ang="0">
                        <a:pos x="43" y="7"/>
                      </a:cxn>
                      <a:cxn ang="0">
                        <a:pos x="6" y="43"/>
                      </a:cxn>
                      <a:cxn ang="0">
                        <a:pos x="0" y="42"/>
                      </a:cxn>
                      <a:cxn ang="0">
                        <a:pos x="0" y="288"/>
                      </a:cxn>
                      <a:cxn ang="0">
                        <a:pos x="6" y="287"/>
                      </a:cxn>
                      <a:cxn ang="0">
                        <a:pos x="43" y="323"/>
                      </a:cxn>
                      <a:cxn ang="0">
                        <a:pos x="42" y="330"/>
                      </a:cxn>
                      <a:cxn ang="0">
                        <a:pos x="497" y="330"/>
                      </a:cxn>
                      <a:cxn ang="0">
                        <a:pos x="496" y="323"/>
                      </a:cxn>
                      <a:cxn ang="0">
                        <a:pos x="533" y="287"/>
                      </a:cxn>
                      <a:cxn ang="0">
                        <a:pos x="539" y="288"/>
                      </a:cxn>
                      <a:cxn ang="0">
                        <a:pos x="539" y="42"/>
                      </a:cxn>
                      <a:cxn ang="0">
                        <a:pos x="77" y="209"/>
                      </a:cxn>
                      <a:cxn ang="0">
                        <a:pos x="33" y="165"/>
                      </a:cxn>
                      <a:cxn ang="0">
                        <a:pos x="46" y="134"/>
                      </a:cxn>
                      <a:cxn ang="0">
                        <a:pos x="77" y="121"/>
                      </a:cxn>
                      <a:cxn ang="0">
                        <a:pos x="122" y="165"/>
                      </a:cxn>
                      <a:cxn ang="0">
                        <a:pos x="77" y="209"/>
                      </a:cxn>
                      <a:cxn ang="0">
                        <a:pos x="270" y="293"/>
                      </a:cxn>
                      <a:cxn ang="0">
                        <a:pos x="142" y="165"/>
                      </a:cxn>
                      <a:cxn ang="0">
                        <a:pos x="270" y="37"/>
                      </a:cxn>
                      <a:cxn ang="0">
                        <a:pos x="398" y="165"/>
                      </a:cxn>
                      <a:cxn ang="0">
                        <a:pos x="270" y="293"/>
                      </a:cxn>
                      <a:cxn ang="0">
                        <a:pos x="493" y="196"/>
                      </a:cxn>
                      <a:cxn ang="0">
                        <a:pos x="462" y="209"/>
                      </a:cxn>
                      <a:cxn ang="0">
                        <a:pos x="418" y="165"/>
                      </a:cxn>
                      <a:cxn ang="0">
                        <a:pos x="431" y="134"/>
                      </a:cxn>
                      <a:cxn ang="0">
                        <a:pos x="462" y="121"/>
                      </a:cxn>
                      <a:cxn ang="0">
                        <a:pos x="506" y="165"/>
                      </a:cxn>
                      <a:cxn ang="0">
                        <a:pos x="493" y="196"/>
                      </a:cxn>
                    </a:cxnLst>
                    <a:rect l="0" t="0" r="r" b="b"/>
                    <a:pathLst>
                      <a:path w="539" h="330">
                        <a:moveTo>
                          <a:pt x="77" y="137"/>
                        </a:moveTo>
                        <a:cubicBezTo>
                          <a:pt x="70" y="137"/>
                          <a:pt x="63" y="140"/>
                          <a:pt x="57" y="145"/>
                        </a:cubicBezTo>
                        <a:cubicBezTo>
                          <a:pt x="52" y="150"/>
                          <a:pt x="49" y="157"/>
                          <a:pt x="49" y="165"/>
                        </a:cubicBezTo>
                        <a:cubicBezTo>
                          <a:pt x="49" y="181"/>
                          <a:pt x="62" y="193"/>
                          <a:pt x="77" y="193"/>
                        </a:cubicBezTo>
                        <a:cubicBezTo>
                          <a:pt x="93" y="193"/>
                          <a:pt x="106" y="181"/>
                          <a:pt x="106" y="165"/>
                        </a:cubicBezTo>
                        <a:cubicBezTo>
                          <a:pt x="106" y="149"/>
                          <a:pt x="93" y="137"/>
                          <a:pt x="77" y="137"/>
                        </a:cubicBezTo>
                        <a:close/>
                        <a:moveTo>
                          <a:pt x="462" y="137"/>
                        </a:moveTo>
                        <a:cubicBezTo>
                          <a:pt x="454" y="137"/>
                          <a:pt x="447" y="140"/>
                          <a:pt x="442" y="145"/>
                        </a:cubicBezTo>
                        <a:cubicBezTo>
                          <a:pt x="437" y="150"/>
                          <a:pt x="434" y="157"/>
                          <a:pt x="434" y="165"/>
                        </a:cubicBezTo>
                        <a:cubicBezTo>
                          <a:pt x="434" y="181"/>
                          <a:pt x="446" y="193"/>
                          <a:pt x="462" y="193"/>
                        </a:cubicBezTo>
                        <a:cubicBezTo>
                          <a:pt x="478" y="193"/>
                          <a:pt x="490" y="181"/>
                          <a:pt x="490" y="165"/>
                        </a:cubicBezTo>
                        <a:cubicBezTo>
                          <a:pt x="490" y="149"/>
                          <a:pt x="478" y="137"/>
                          <a:pt x="462" y="137"/>
                        </a:cubicBezTo>
                        <a:close/>
                        <a:moveTo>
                          <a:pt x="539" y="42"/>
                        </a:moveTo>
                        <a:cubicBezTo>
                          <a:pt x="537" y="43"/>
                          <a:pt x="535" y="43"/>
                          <a:pt x="533" y="43"/>
                        </a:cubicBezTo>
                        <a:cubicBezTo>
                          <a:pt x="513" y="43"/>
                          <a:pt x="496" y="27"/>
                          <a:pt x="496" y="7"/>
                        </a:cubicBezTo>
                        <a:cubicBezTo>
                          <a:pt x="496" y="5"/>
                          <a:pt x="497" y="2"/>
                          <a:pt x="497" y="0"/>
                        </a:cubicBezTo>
                        <a:cubicBezTo>
                          <a:pt x="42" y="0"/>
                          <a:pt x="42" y="0"/>
                          <a:pt x="42" y="0"/>
                        </a:cubicBezTo>
                        <a:cubicBezTo>
                          <a:pt x="42" y="2"/>
                          <a:pt x="43" y="5"/>
                          <a:pt x="43" y="7"/>
                        </a:cubicBezTo>
                        <a:cubicBezTo>
                          <a:pt x="43" y="27"/>
                          <a:pt x="26" y="43"/>
                          <a:pt x="6" y="43"/>
                        </a:cubicBezTo>
                        <a:cubicBezTo>
                          <a:pt x="4" y="43"/>
                          <a:pt x="2" y="43"/>
                          <a:pt x="0" y="42"/>
                        </a:cubicBezTo>
                        <a:cubicBezTo>
                          <a:pt x="0" y="288"/>
                          <a:pt x="0" y="288"/>
                          <a:pt x="0" y="288"/>
                        </a:cubicBezTo>
                        <a:cubicBezTo>
                          <a:pt x="2" y="287"/>
                          <a:pt x="4" y="287"/>
                          <a:pt x="6" y="287"/>
                        </a:cubicBezTo>
                        <a:cubicBezTo>
                          <a:pt x="26" y="287"/>
                          <a:pt x="43" y="303"/>
                          <a:pt x="43" y="323"/>
                        </a:cubicBezTo>
                        <a:cubicBezTo>
                          <a:pt x="43" y="325"/>
                          <a:pt x="42" y="328"/>
                          <a:pt x="42" y="330"/>
                        </a:cubicBezTo>
                        <a:cubicBezTo>
                          <a:pt x="497" y="330"/>
                          <a:pt x="497" y="330"/>
                          <a:pt x="497" y="330"/>
                        </a:cubicBezTo>
                        <a:cubicBezTo>
                          <a:pt x="497" y="328"/>
                          <a:pt x="496" y="325"/>
                          <a:pt x="496" y="323"/>
                        </a:cubicBezTo>
                        <a:cubicBezTo>
                          <a:pt x="496" y="303"/>
                          <a:pt x="513" y="287"/>
                          <a:pt x="533" y="287"/>
                        </a:cubicBezTo>
                        <a:cubicBezTo>
                          <a:pt x="535" y="287"/>
                          <a:pt x="537" y="287"/>
                          <a:pt x="539" y="288"/>
                        </a:cubicBezTo>
                        <a:lnTo>
                          <a:pt x="539" y="42"/>
                        </a:lnTo>
                        <a:close/>
                        <a:moveTo>
                          <a:pt x="77" y="209"/>
                        </a:moveTo>
                        <a:cubicBezTo>
                          <a:pt x="53" y="209"/>
                          <a:pt x="33" y="189"/>
                          <a:pt x="33" y="165"/>
                        </a:cubicBezTo>
                        <a:cubicBezTo>
                          <a:pt x="33" y="153"/>
                          <a:pt x="38" y="142"/>
                          <a:pt x="46" y="134"/>
                        </a:cubicBezTo>
                        <a:cubicBezTo>
                          <a:pt x="55" y="126"/>
                          <a:pt x="66" y="121"/>
                          <a:pt x="77" y="121"/>
                        </a:cubicBezTo>
                        <a:cubicBezTo>
                          <a:pt x="102" y="121"/>
                          <a:pt x="122" y="141"/>
                          <a:pt x="122" y="165"/>
                        </a:cubicBezTo>
                        <a:cubicBezTo>
                          <a:pt x="122" y="189"/>
                          <a:pt x="102" y="209"/>
                          <a:pt x="77" y="209"/>
                        </a:cubicBezTo>
                        <a:close/>
                        <a:moveTo>
                          <a:pt x="270" y="293"/>
                        </a:moveTo>
                        <a:cubicBezTo>
                          <a:pt x="199" y="293"/>
                          <a:pt x="142" y="236"/>
                          <a:pt x="142" y="165"/>
                        </a:cubicBezTo>
                        <a:cubicBezTo>
                          <a:pt x="142" y="94"/>
                          <a:pt x="199" y="37"/>
                          <a:pt x="270" y="37"/>
                        </a:cubicBezTo>
                        <a:cubicBezTo>
                          <a:pt x="341" y="37"/>
                          <a:pt x="398" y="94"/>
                          <a:pt x="398" y="165"/>
                        </a:cubicBezTo>
                        <a:cubicBezTo>
                          <a:pt x="398" y="236"/>
                          <a:pt x="341" y="293"/>
                          <a:pt x="270" y="293"/>
                        </a:cubicBezTo>
                        <a:close/>
                        <a:moveTo>
                          <a:pt x="493" y="196"/>
                        </a:moveTo>
                        <a:cubicBezTo>
                          <a:pt x="485" y="205"/>
                          <a:pt x="474" y="209"/>
                          <a:pt x="462" y="209"/>
                        </a:cubicBezTo>
                        <a:cubicBezTo>
                          <a:pt x="438" y="209"/>
                          <a:pt x="418" y="189"/>
                          <a:pt x="418" y="165"/>
                        </a:cubicBezTo>
                        <a:cubicBezTo>
                          <a:pt x="418" y="153"/>
                          <a:pt x="423" y="142"/>
                          <a:pt x="431" y="134"/>
                        </a:cubicBezTo>
                        <a:cubicBezTo>
                          <a:pt x="439" y="126"/>
                          <a:pt x="450" y="121"/>
                          <a:pt x="462" y="121"/>
                        </a:cubicBezTo>
                        <a:cubicBezTo>
                          <a:pt x="486" y="121"/>
                          <a:pt x="506" y="141"/>
                          <a:pt x="506" y="165"/>
                        </a:cubicBezTo>
                        <a:cubicBezTo>
                          <a:pt x="506" y="177"/>
                          <a:pt x="502" y="188"/>
                          <a:pt x="493" y="196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8" name="Freeform 8"/>
                  <p:cNvSpPr>
                    <a:spLocks/>
                  </p:cNvSpPr>
                  <p:nvPr/>
                </p:nvSpPr>
                <p:spPr bwMode="gray">
                  <a:xfrm rot="16174048">
                    <a:off x="5701290" y="3633649"/>
                    <a:ext cx="86350" cy="127022"/>
                  </a:xfrm>
                  <a:custGeom>
                    <a:avLst/>
                    <a:gdLst/>
                    <a:ahLst/>
                    <a:cxnLst>
                      <a:cxn ang="0">
                        <a:pos x="104" y="84"/>
                      </a:cxn>
                      <a:cxn ang="0">
                        <a:pos x="66" y="67"/>
                      </a:cxn>
                      <a:cxn ang="0">
                        <a:pos x="52" y="64"/>
                      </a:cxn>
                      <a:cxn ang="0">
                        <a:pos x="43" y="59"/>
                      </a:cxn>
                      <a:cxn ang="0">
                        <a:pos x="41" y="51"/>
                      </a:cxn>
                      <a:cxn ang="0">
                        <a:pos x="43" y="44"/>
                      </a:cxn>
                      <a:cxn ang="0">
                        <a:pos x="52" y="40"/>
                      </a:cxn>
                      <a:cxn ang="0">
                        <a:pos x="66" y="40"/>
                      </a:cxn>
                      <a:cxn ang="0">
                        <a:pos x="73" y="45"/>
                      </a:cxn>
                      <a:cxn ang="0">
                        <a:pos x="76" y="50"/>
                      </a:cxn>
                      <a:cxn ang="0">
                        <a:pos x="82" y="54"/>
                      </a:cxn>
                      <a:cxn ang="0">
                        <a:pos x="106" y="50"/>
                      </a:cxn>
                      <a:cxn ang="0">
                        <a:pos x="111" y="43"/>
                      </a:cxn>
                      <a:cxn ang="0">
                        <a:pos x="98" y="25"/>
                      </a:cxn>
                      <a:cxn ang="0">
                        <a:pos x="73" y="16"/>
                      </a:cxn>
                      <a:cxn ang="0">
                        <a:pos x="73" y="7"/>
                      </a:cxn>
                      <a:cxn ang="0">
                        <a:pos x="66" y="0"/>
                      </a:cxn>
                      <a:cxn ang="0">
                        <a:pos x="51" y="0"/>
                      </a:cxn>
                      <a:cxn ang="0">
                        <a:pos x="45" y="7"/>
                      </a:cxn>
                      <a:cxn ang="0">
                        <a:pos x="45" y="16"/>
                      </a:cxn>
                      <a:cxn ang="0">
                        <a:pos x="17" y="28"/>
                      </a:cxn>
                      <a:cxn ang="0">
                        <a:pos x="5" y="56"/>
                      </a:cxn>
                      <a:cxn ang="0">
                        <a:pos x="11" y="77"/>
                      </a:cxn>
                      <a:cxn ang="0">
                        <a:pos x="25" y="89"/>
                      </a:cxn>
                      <a:cxn ang="0">
                        <a:pos x="52" y="98"/>
                      </a:cxn>
                      <a:cxn ang="0">
                        <a:pos x="66" y="102"/>
                      </a:cxn>
                      <a:cxn ang="0">
                        <a:pos x="78" y="109"/>
                      </a:cxn>
                      <a:cxn ang="0">
                        <a:pos x="81" y="118"/>
                      </a:cxn>
                      <a:cxn ang="0">
                        <a:pos x="77" y="127"/>
                      </a:cxn>
                      <a:cxn ang="0">
                        <a:pos x="66" y="133"/>
                      </a:cxn>
                      <a:cxn ang="0">
                        <a:pos x="52" y="132"/>
                      </a:cxn>
                      <a:cxn ang="0">
                        <a:pos x="42" y="124"/>
                      </a:cxn>
                      <a:cxn ang="0">
                        <a:pos x="39" y="118"/>
                      </a:cxn>
                      <a:cxn ang="0">
                        <a:pos x="31" y="112"/>
                      </a:cxn>
                      <a:cxn ang="0">
                        <a:pos x="6" y="115"/>
                      </a:cxn>
                      <a:cxn ang="0">
                        <a:pos x="1" y="122"/>
                      </a:cxn>
                      <a:cxn ang="0">
                        <a:pos x="4" y="132"/>
                      </a:cxn>
                      <a:cxn ang="0">
                        <a:pos x="14" y="144"/>
                      </a:cxn>
                      <a:cxn ang="0">
                        <a:pos x="29" y="153"/>
                      </a:cxn>
                      <a:cxn ang="0">
                        <a:pos x="45" y="157"/>
                      </a:cxn>
                      <a:cxn ang="0">
                        <a:pos x="45" y="165"/>
                      </a:cxn>
                      <a:cxn ang="0">
                        <a:pos x="51" y="172"/>
                      </a:cxn>
                      <a:cxn ang="0">
                        <a:pos x="66" y="172"/>
                      </a:cxn>
                      <a:cxn ang="0">
                        <a:pos x="73" y="165"/>
                      </a:cxn>
                      <a:cxn ang="0">
                        <a:pos x="73" y="157"/>
                      </a:cxn>
                      <a:cxn ang="0">
                        <a:pos x="85" y="155"/>
                      </a:cxn>
                      <a:cxn ang="0">
                        <a:pos x="101" y="146"/>
                      </a:cxn>
                      <a:cxn ang="0">
                        <a:pos x="112" y="132"/>
                      </a:cxn>
                      <a:cxn ang="0">
                        <a:pos x="117" y="113"/>
                      </a:cxn>
                      <a:cxn ang="0">
                        <a:pos x="104" y="84"/>
                      </a:cxn>
                    </a:cxnLst>
                    <a:rect l="0" t="0" r="r" b="b"/>
                    <a:pathLst>
                      <a:path w="117" h="172">
                        <a:moveTo>
                          <a:pt x="104" y="84"/>
                        </a:moveTo>
                        <a:cubicBezTo>
                          <a:pt x="98" y="78"/>
                          <a:pt x="85" y="73"/>
                          <a:pt x="66" y="67"/>
                        </a:cubicBezTo>
                        <a:cubicBezTo>
                          <a:pt x="52" y="64"/>
                          <a:pt x="52" y="64"/>
                          <a:pt x="52" y="64"/>
                        </a:cubicBezTo>
                        <a:cubicBezTo>
                          <a:pt x="48" y="62"/>
                          <a:pt x="45" y="61"/>
                          <a:pt x="43" y="59"/>
                        </a:cubicBezTo>
                        <a:cubicBezTo>
                          <a:pt x="42" y="57"/>
                          <a:pt x="41" y="54"/>
                          <a:pt x="41" y="51"/>
                        </a:cubicBezTo>
                        <a:cubicBezTo>
                          <a:pt x="41" y="49"/>
                          <a:pt x="42" y="46"/>
                          <a:pt x="43" y="44"/>
                        </a:cubicBezTo>
                        <a:cubicBezTo>
                          <a:pt x="45" y="43"/>
                          <a:pt x="49" y="40"/>
                          <a:pt x="52" y="40"/>
                        </a:cubicBezTo>
                        <a:cubicBezTo>
                          <a:pt x="55" y="39"/>
                          <a:pt x="60" y="38"/>
                          <a:pt x="66" y="40"/>
                        </a:cubicBezTo>
                        <a:cubicBezTo>
                          <a:pt x="69" y="41"/>
                          <a:pt x="71" y="44"/>
                          <a:pt x="73" y="45"/>
                        </a:cubicBezTo>
                        <a:cubicBezTo>
                          <a:pt x="74" y="46"/>
                          <a:pt x="75" y="48"/>
                          <a:pt x="76" y="50"/>
                        </a:cubicBezTo>
                        <a:cubicBezTo>
                          <a:pt x="77" y="52"/>
                          <a:pt x="78" y="54"/>
                          <a:pt x="82" y="54"/>
                        </a:cubicBezTo>
                        <a:cubicBezTo>
                          <a:pt x="86" y="53"/>
                          <a:pt x="102" y="51"/>
                          <a:pt x="106" y="50"/>
                        </a:cubicBezTo>
                        <a:cubicBezTo>
                          <a:pt x="109" y="49"/>
                          <a:pt x="112" y="47"/>
                          <a:pt x="111" y="43"/>
                        </a:cubicBezTo>
                        <a:cubicBezTo>
                          <a:pt x="108" y="36"/>
                          <a:pt x="104" y="30"/>
                          <a:pt x="98" y="25"/>
                        </a:cubicBezTo>
                        <a:cubicBezTo>
                          <a:pt x="92" y="20"/>
                          <a:pt x="83" y="17"/>
                          <a:pt x="73" y="16"/>
                        </a:cubicBezTo>
                        <a:cubicBezTo>
                          <a:pt x="73" y="7"/>
                          <a:pt x="73" y="7"/>
                          <a:pt x="73" y="7"/>
                        </a:cubicBezTo>
                        <a:cubicBezTo>
                          <a:pt x="73" y="3"/>
                          <a:pt x="70" y="0"/>
                          <a:pt x="66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48" y="0"/>
                          <a:pt x="45" y="3"/>
                          <a:pt x="45" y="7"/>
                        </a:cubicBezTo>
                        <a:cubicBezTo>
                          <a:pt x="45" y="16"/>
                          <a:pt x="45" y="16"/>
                          <a:pt x="45" y="16"/>
                        </a:cubicBezTo>
                        <a:cubicBezTo>
                          <a:pt x="33" y="17"/>
                          <a:pt x="23" y="21"/>
                          <a:pt x="17" y="28"/>
                        </a:cubicBezTo>
                        <a:cubicBezTo>
                          <a:pt x="9" y="35"/>
                          <a:pt x="5" y="45"/>
                          <a:pt x="5" y="56"/>
                        </a:cubicBezTo>
                        <a:cubicBezTo>
                          <a:pt x="5" y="64"/>
                          <a:pt x="7" y="71"/>
                          <a:pt x="11" y="77"/>
                        </a:cubicBezTo>
                        <a:cubicBezTo>
                          <a:pt x="15" y="82"/>
                          <a:pt x="19" y="87"/>
                          <a:pt x="25" y="89"/>
                        </a:cubicBezTo>
                        <a:cubicBezTo>
                          <a:pt x="30" y="92"/>
                          <a:pt x="39" y="95"/>
                          <a:pt x="52" y="98"/>
                        </a:cubicBezTo>
                        <a:cubicBezTo>
                          <a:pt x="66" y="102"/>
                          <a:pt x="66" y="102"/>
                          <a:pt x="66" y="102"/>
                        </a:cubicBezTo>
                        <a:cubicBezTo>
                          <a:pt x="72" y="105"/>
                          <a:pt x="76" y="107"/>
                          <a:pt x="78" y="109"/>
                        </a:cubicBezTo>
                        <a:cubicBezTo>
                          <a:pt x="80" y="112"/>
                          <a:pt x="81" y="115"/>
                          <a:pt x="81" y="118"/>
                        </a:cubicBezTo>
                        <a:cubicBezTo>
                          <a:pt x="81" y="121"/>
                          <a:pt x="80" y="124"/>
                          <a:pt x="77" y="127"/>
                        </a:cubicBezTo>
                        <a:cubicBezTo>
                          <a:pt x="75" y="130"/>
                          <a:pt x="69" y="132"/>
                          <a:pt x="66" y="133"/>
                        </a:cubicBezTo>
                        <a:cubicBezTo>
                          <a:pt x="62" y="133"/>
                          <a:pt x="55" y="133"/>
                          <a:pt x="52" y="132"/>
                        </a:cubicBezTo>
                        <a:cubicBezTo>
                          <a:pt x="48" y="131"/>
                          <a:pt x="44" y="127"/>
                          <a:pt x="42" y="124"/>
                        </a:cubicBezTo>
                        <a:cubicBezTo>
                          <a:pt x="41" y="123"/>
                          <a:pt x="40" y="121"/>
                          <a:pt x="39" y="118"/>
                        </a:cubicBezTo>
                        <a:cubicBezTo>
                          <a:pt x="39" y="116"/>
                          <a:pt x="38" y="111"/>
                          <a:pt x="31" y="112"/>
                        </a:cubicBezTo>
                        <a:cubicBezTo>
                          <a:pt x="24" y="112"/>
                          <a:pt x="11" y="114"/>
                          <a:pt x="6" y="115"/>
                        </a:cubicBezTo>
                        <a:cubicBezTo>
                          <a:pt x="2" y="115"/>
                          <a:pt x="0" y="118"/>
                          <a:pt x="1" y="122"/>
                        </a:cubicBezTo>
                        <a:cubicBezTo>
                          <a:pt x="2" y="126"/>
                          <a:pt x="3" y="129"/>
                          <a:pt x="4" y="132"/>
                        </a:cubicBezTo>
                        <a:cubicBezTo>
                          <a:pt x="7" y="136"/>
                          <a:pt x="10" y="140"/>
                          <a:pt x="14" y="144"/>
                        </a:cubicBezTo>
                        <a:cubicBezTo>
                          <a:pt x="18" y="148"/>
                          <a:pt x="23" y="151"/>
                          <a:pt x="29" y="153"/>
                        </a:cubicBezTo>
                        <a:cubicBezTo>
                          <a:pt x="33" y="155"/>
                          <a:pt x="39" y="156"/>
                          <a:pt x="45" y="157"/>
                        </a:cubicBezTo>
                        <a:cubicBezTo>
                          <a:pt x="45" y="165"/>
                          <a:pt x="45" y="165"/>
                          <a:pt x="45" y="165"/>
                        </a:cubicBezTo>
                        <a:cubicBezTo>
                          <a:pt x="45" y="169"/>
                          <a:pt x="48" y="172"/>
                          <a:pt x="51" y="172"/>
                        </a:cubicBezTo>
                        <a:cubicBezTo>
                          <a:pt x="66" y="172"/>
                          <a:pt x="66" y="172"/>
                          <a:pt x="66" y="172"/>
                        </a:cubicBezTo>
                        <a:cubicBezTo>
                          <a:pt x="70" y="172"/>
                          <a:pt x="73" y="169"/>
                          <a:pt x="73" y="165"/>
                        </a:cubicBezTo>
                        <a:cubicBezTo>
                          <a:pt x="73" y="157"/>
                          <a:pt x="73" y="157"/>
                          <a:pt x="73" y="157"/>
                        </a:cubicBezTo>
                        <a:cubicBezTo>
                          <a:pt x="77" y="157"/>
                          <a:pt x="82" y="156"/>
                          <a:pt x="85" y="155"/>
                        </a:cubicBezTo>
                        <a:cubicBezTo>
                          <a:pt x="91" y="153"/>
                          <a:pt x="96" y="150"/>
                          <a:pt x="101" y="146"/>
                        </a:cubicBezTo>
                        <a:cubicBezTo>
                          <a:pt x="105" y="142"/>
                          <a:pt x="109" y="137"/>
                          <a:pt x="112" y="132"/>
                        </a:cubicBezTo>
                        <a:cubicBezTo>
                          <a:pt x="115" y="126"/>
                          <a:pt x="117" y="120"/>
                          <a:pt x="117" y="113"/>
                        </a:cubicBezTo>
                        <a:cubicBezTo>
                          <a:pt x="117" y="101"/>
                          <a:pt x="113" y="91"/>
                          <a:pt x="104" y="8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7" name="Gruppieren 37"/>
            <p:cNvGrpSpPr/>
            <p:nvPr/>
          </p:nvGrpSpPr>
          <p:grpSpPr bwMode="gray">
            <a:xfrm>
              <a:off x="3518349" y="4436810"/>
              <a:ext cx="828000" cy="690532"/>
              <a:chOff x="3518349" y="4436810"/>
              <a:chExt cx="828000" cy="690532"/>
            </a:xfrm>
          </p:grpSpPr>
          <p:grpSp>
            <p:nvGrpSpPr>
              <p:cNvPr id="18" name="Gruppieren 71"/>
              <p:cNvGrpSpPr/>
              <p:nvPr/>
            </p:nvGrpSpPr>
            <p:grpSpPr bwMode="gray">
              <a:xfrm>
                <a:off x="3518349" y="4436810"/>
                <a:ext cx="828000" cy="690532"/>
                <a:chOff x="1566037" y="2157443"/>
                <a:chExt cx="828000" cy="690532"/>
              </a:xfrm>
            </p:grpSpPr>
            <p:sp>
              <p:nvSpPr>
                <p:cNvPr id="88" name="Trapezoid 87"/>
                <p:cNvSpPr/>
                <p:nvPr/>
              </p:nvSpPr>
              <p:spPr bwMode="gray">
                <a:xfrm flipV="1">
                  <a:off x="1566037" y="2504785"/>
                  <a:ext cx="828000" cy="343189"/>
                </a:xfrm>
                <a:prstGeom prst="trapezoid">
                  <a:avLst/>
                </a:prstGeom>
                <a:gradFill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Freeform 82"/>
                <p:cNvSpPr>
                  <a:spLocks/>
                </p:cNvSpPr>
                <p:nvPr/>
              </p:nvSpPr>
              <p:spPr bwMode="gray">
                <a:xfrm>
                  <a:off x="1651807" y="2157443"/>
                  <a:ext cx="654099" cy="690532"/>
                </a:xfrm>
                <a:prstGeom prst="round2SameRect">
                  <a:avLst>
                    <a:gd name="adj1" fmla="val 8415"/>
                    <a:gd name="adj2" fmla="val 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9" name="Gruppieren 72"/>
              <p:cNvGrpSpPr/>
              <p:nvPr/>
            </p:nvGrpSpPr>
            <p:grpSpPr bwMode="gray">
              <a:xfrm>
                <a:off x="3735234" y="4506586"/>
                <a:ext cx="404966" cy="510986"/>
                <a:chOff x="10374312" y="-6262688"/>
                <a:chExt cx="11812588" cy="14905038"/>
              </a:xfrm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</p:grpSpPr>
            <p:sp>
              <p:nvSpPr>
                <p:cNvPr id="68" name="Freeform 7"/>
                <p:cNvSpPr>
                  <a:spLocks/>
                </p:cNvSpPr>
                <p:nvPr/>
              </p:nvSpPr>
              <p:spPr bwMode="gray">
                <a:xfrm>
                  <a:off x="17075150" y="-3294062"/>
                  <a:ext cx="5111750" cy="3971925"/>
                </a:xfrm>
                <a:custGeom>
                  <a:avLst/>
                  <a:gdLst/>
                  <a:ahLst/>
                  <a:cxnLst>
                    <a:cxn ang="0">
                      <a:pos x="0" y="321"/>
                    </a:cxn>
                    <a:cxn ang="0">
                      <a:pos x="0" y="392"/>
                    </a:cxn>
                    <a:cxn ang="0">
                      <a:pos x="0" y="527"/>
                    </a:cxn>
                    <a:cxn ang="0">
                      <a:pos x="0" y="639"/>
                    </a:cxn>
                    <a:cxn ang="0">
                      <a:pos x="0" y="701"/>
                    </a:cxn>
                    <a:cxn ang="0">
                      <a:pos x="0" y="835"/>
                    </a:cxn>
                    <a:cxn ang="0">
                      <a:pos x="0" y="935"/>
                    </a:cxn>
                    <a:cxn ang="0">
                      <a:pos x="987" y="906"/>
                    </a:cxn>
                    <a:cxn ang="0">
                      <a:pos x="1072" y="223"/>
                    </a:cxn>
                    <a:cxn ang="0">
                      <a:pos x="0" y="141"/>
                    </a:cxn>
                    <a:cxn ang="0">
                      <a:pos x="0" y="209"/>
                    </a:cxn>
                    <a:cxn ang="0">
                      <a:pos x="0" y="321"/>
                    </a:cxn>
                  </a:cxnLst>
                  <a:rect l="0" t="0" r="r" b="b"/>
                  <a:pathLst>
                    <a:path w="1363" h="1059">
                      <a:moveTo>
                        <a:pt x="0" y="321"/>
                      </a:moveTo>
                      <a:cubicBezTo>
                        <a:pt x="0" y="392"/>
                        <a:pt x="0" y="392"/>
                        <a:pt x="0" y="392"/>
                      </a:cubicBezTo>
                      <a:cubicBezTo>
                        <a:pt x="0" y="392"/>
                        <a:pt x="0" y="392"/>
                        <a:pt x="0" y="527"/>
                      </a:cubicBezTo>
                      <a:cubicBezTo>
                        <a:pt x="0" y="567"/>
                        <a:pt x="0" y="639"/>
                        <a:pt x="0" y="639"/>
                      </a:cubicBezTo>
                      <a:cubicBezTo>
                        <a:pt x="0" y="701"/>
                        <a:pt x="0" y="701"/>
                        <a:pt x="0" y="701"/>
                      </a:cubicBezTo>
                      <a:cubicBezTo>
                        <a:pt x="0" y="701"/>
                        <a:pt x="0" y="701"/>
                        <a:pt x="0" y="835"/>
                      </a:cubicBezTo>
                      <a:cubicBezTo>
                        <a:pt x="0" y="865"/>
                        <a:pt x="0" y="912"/>
                        <a:pt x="0" y="935"/>
                      </a:cubicBezTo>
                      <a:cubicBezTo>
                        <a:pt x="295" y="1059"/>
                        <a:pt x="703" y="1053"/>
                        <a:pt x="987" y="906"/>
                      </a:cubicBezTo>
                      <a:cubicBezTo>
                        <a:pt x="1324" y="731"/>
                        <a:pt x="1363" y="426"/>
                        <a:pt x="1072" y="223"/>
                      </a:cubicBezTo>
                      <a:cubicBezTo>
                        <a:pt x="801" y="33"/>
                        <a:pt x="335" y="0"/>
                        <a:pt x="0" y="141"/>
                      </a:cubicBezTo>
                      <a:cubicBezTo>
                        <a:pt x="0" y="158"/>
                        <a:pt x="0" y="181"/>
                        <a:pt x="0" y="209"/>
                      </a:cubicBezTo>
                      <a:cubicBezTo>
                        <a:pt x="0" y="249"/>
                        <a:pt x="0" y="321"/>
                        <a:pt x="0" y="32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"/>
                <p:cNvSpPr>
                  <a:spLocks/>
                </p:cNvSpPr>
                <p:nvPr/>
              </p:nvSpPr>
              <p:spPr bwMode="gray">
                <a:xfrm>
                  <a:off x="17075150" y="-877887"/>
                  <a:ext cx="4743450" cy="2492375"/>
                </a:xfrm>
                <a:custGeom>
                  <a:avLst/>
                  <a:gdLst/>
                  <a:ahLst/>
                  <a:cxnLst>
                    <a:cxn ang="0">
                      <a:pos x="988" y="315"/>
                    </a:cxn>
                    <a:cxn ang="0">
                      <a:pos x="0" y="344"/>
                    </a:cxn>
                    <a:cxn ang="0">
                      <a:pos x="0" y="366"/>
                    </a:cxn>
                    <a:cxn ang="0">
                      <a:pos x="0" y="375"/>
                    </a:cxn>
                    <a:cxn ang="0">
                      <a:pos x="227" y="489"/>
                    </a:cxn>
                    <a:cxn ang="0">
                      <a:pos x="387" y="652"/>
                    </a:cxn>
                    <a:cxn ang="0">
                      <a:pos x="988" y="539"/>
                    </a:cxn>
                    <a:cxn ang="0">
                      <a:pos x="1265" y="224"/>
                    </a:cxn>
                    <a:cxn ang="0">
                      <a:pos x="1265" y="122"/>
                    </a:cxn>
                    <a:cxn ang="0">
                      <a:pos x="1265" y="0"/>
                    </a:cxn>
                    <a:cxn ang="0">
                      <a:pos x="1248" y="61"/>
                    </a:cxn>
                    <a:cxn ang="0">
                      <a:pos x="988" y="315"/>
                    </a:cxn>
                  </a:cxnLst>
                  <a:rect l="0" t="0" r="r" b="b"/>
                  <a:pathLst>
                    <a:path w="1265" h="665">
                      <a:moveTo>
                        <a:pt x="988" y="315"/>
                      </a:moveTo>
                      <a:cubicBezTo>
                        <a:pt x="703" y="462"/>
                        <a:pt x="296" y="468"/>
                        <a:pt x="0" y="344"/>
                      </a:cubicBezTo>
                      <a:cubicBezTo>
                        <a:pt x="0" y="366"/>
                        <a:pt x="0" y="366"/>
                        <a:pt x="0" y="366"/>
                      </a:cubicBezTo>
                      <a:cubicBezTo>
                        <a:pt x="0" y="366"/>
                        <a:pt x="0" y="366"/>
                        <a:pt x="0" y="375"/>
                      </a:cubicBezTo>
                      <a:cubicBezTo>
                        <a:pt x="84" y="404"/>
                        <a:pt x="160" y="442"/>
                        <a:pt x="227" y="489"/>
                      </a:cubicBezTo>
                      <a:cubicBezTo>
                        <a:pt x="298" y="539"/>
                        <a:pt x="351" y="594"/>
                        <a:pt x="387" y="652"/>
                      </a:cubicBezTo>
                      <a:cubicBezTo>
                        <a:pt x="597" y="665"/>
                        <a:pt x="816" y="628"/>
                        <a:pt x="988" y="539"/>
                      </a:cubicBezTo>
                      <a:cubicBezTo>
                        <a:pt x="1152" y="454"/>
                        <a:pt x="1243" y="341"/>
                        <a:pt x="1265" y="224"/>
                      </a:cubicBezTo>
                      <a:cubicBezTo>
                        <a:pt x="1265" y="224"/>
                        <a:pt x="1265" y="158"/>
                        <a:pt x="1265" y="122"/>
                      </a:cubicBezTo>
                      <a:cubicBezTo>
                        <a:pt x="1265" y="0"/>
                        <a:pt x="1265" y="0"/>
                        <a:pt x="1265" y="0"/>
                      </a:cubicBezTo>
                      <a:cubicBezTo>
                        <a:pt x="1261" y="20"/>
                        <a:pt x="1256" y="39"/>
                        <a:pt x="1248" y="61"/>
                      </a:cubicBezTo>
                      <a:cubicBezTo>
                        <a:pt x="1211" y="157"/>
                        <a:pt x="1123" y="246"/>
                        <a:pt x="988" y="31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9"/>
                <p:cNvSpPr>
                  <a:spLocks/>
                </p:cNvSpPr>
                <p:nvPr/>
              </p:nvSpPr>
              <p:spPr bwMode="gray">
                <a:xfrm>
                  <a:off x="18635663" y="171450"/>
                  <a:ext cx="3182938" cy="2471738"/>
                </a:xfrm>
                <a:custGeom>
                  <a:avLst/>
                  <a:gdLst/>
                  <a:ahLst/>
                  <a:cxnLst>
                    <a:cxn ang="0">
                      <a:pos x="20" y="595"/>
                    </a:cxn>
                    <a:cxn ang="0">
                      <a:pos x="20" y="654"/>
                    </a:cxn>
                    <a:cxn ang="0">
                      <a:pos x="572" y="539"/>
                    </a:cxn>
                    <a:cxn ang="0">
                      <a:pos x="849" y="224"/>
                    </a:cxn>
                    <a:cxn ang="0">
                      <a:pos x="849" y="122"/>
                    </a:cxn>
                    <a:cxn ang="0">
                      <a:pos x="849" y="0"/>
                    </a:cxn>
                    <a:cxn ang="0">
                      <a:pos x="832" y="61"/>
                    </a:cxn>
                    <a:cxn ang="0">
                      <a:pos x="572" y="315"/>
                    </a:cxn>
                    <a:cxn ang="0">
                      <a:pos x="0" y="430"/>
                    </a:cxn>
                    <a:cxn ang="0">
                      <a:pos x="20" y="595"/>
                    </a:cxn>
                  </a:cxnLst>
                  <a:rect l="0" t="0" r="r" b="b"/>
                  <a:pathLst>
                    <a:path w="849" h="659">
                      <a:moveTo>
                        <a:pt x="20" y="595"/>
                      </a:moveTo>
                      <a:cubicBezTo>
                        <a:pt x="20" y="654"/>
                        <a:pt x="20" y="654"/>
                        <a:pt x="20" y="654"/>
                      </a:cubicBezTo>
                      <a:cubicBezTo>
                        <a:pt x="215" y="659"/>
                        <a:pt x="413" y="621"/>
                        <a:pt x="572" y="539"/>
                      </a:cubicBezTo>
                      <a:cubicBezTo>
                        <a:pt x="736" y="454"/>
                        <a:pt x="827" y="341"/>
                        <a:pt x="849" y="224"/>
                      </a:cubicBezTo>
                      <a:cubicBezTo>
                        <a:pt x="849" y="224"/>
                        <a:pt x="849" y="158"/>
                        <a:pt x="849" y="122"/>
                      </a:cubicBezTo>
                      <a:cubicBezTo>
                        <a:pt x="849" y="0"/>
                        <a:pt x="849" y="0"/>
                        <a:pt x="849" y="0"/>
                      </a:cubicBezTo>
                      <a:cubicBezTo>
                        <a:pt x="845" y="20"/>
                        <a:pt x="840" y="39"/>
                        <a:pt x="832" y="61"/>
                      </a:cubicBezTo>
                      <a:cubicBezTo>
                        <a:pt x="795" y="157"/>
                        <a:pt x="707" y="246"/>
                        <a:pt x="572" y="315"/>
                      </a:cubicBezTo>
                      <a:cubicBezTo>
                        <a:pt x="407" y="400"/>
                        <a:pt x="201" y="438"/>
                        <a:pt x="0" y="430"/>
                      </a:cubicBezTo>
                      <a:cubicBezTo>
                        <a:pt x="21" y="485"/>
                        <a:pt x="28" y="540"/>
                        <a:pt x="20" y="5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10"/>
                <p:cNvSpPr>
                  <a:spLocks/>
                </p:cNvSpPr>
                <p:nvPr/>
              </p:nvSpPr>
              <p:spPr bwMode="gray">
                <a:xfrm>
                  <a:off x="18710275" y="1250950"/>
                  <a:ext cx="3108325" cy="2471738"/>
                </a:xfrm>
                <a:custGeom>
                  <a:avLst/>
                  <a:gdLst/>
                  <a:ahLst/>
                  <a:cxnLst>
                    <a:cxn ang="0">
                      <a:pos x="0" y="623"/>
                    </a:cxn>
                    <a:cxn ang="0">
                      <a:pos x="0" y="654"/>
                    </a:cxn>
                    <a:cxn ang="0">
                      <a:pos x="552" y="539"/>
                    </a:cxn>
                    <a:cxn ang="0">
                      <a:pos x="829" y="224"/>
                    </a:cxn>
                    <a:cxn ang="0">
                      <a:pos x="829" y="122"/>
                    </a:cxn>
                    <a:cxn ang="0">
                      <a:pos x="829" y="0"/>
                    </a:cxn>
                    <a:cxn ang="0">
                      <a:pos x="812" y="61"/>
                    </a:cxn>
                    <a:cxn ang="0">
                      <a:pos x="552" y="315"/>
                    </a:cxn>
                    <a:cxn ang="0">
                      <a:pos x="0" y="431"/>
                    </a:cxn>
                    <a:cxn ang="0">
                      <a:pos x="0" y="512"/>
                    </a:cxn>
                    <a:cxn ang="0">
                      <a:pos x="0" y="623"/>
                    </a:cxn>
                  </a:cxnLst>
                  <a:rect l="0" t="0" r="r" b="b"/>
                  <a:pathLst>
                    <a:path w="829" h="659">
                      <a:moveTo>
                        <a:pt x="0" y="623"/>
                      </a:moveTo>
                      <a:cubicBezTo>
                        <a:pt x="0" y="654"/>
                        <a:pt x="0" y="654"/>
                        <a:pt x="0" y="654"/>
                      </a:cubicBezTo>
                      <a:cubicBezTo>
                        <a:pt x="195" y="659"/>
                        <a:pt x="393" y="621"/>
                        <a:pt x="552" y="539"/>
                      </a:cubicBezTo>
                      <a:cubicBezTo>
                        <a:pt x="716" y="454"/>
                        <a:pt x="807" y="341"/>
                        <a:pt x="829" y="224"/>
                      </a:cubicBezTo>
                      <a:cubicBezTo>
                        <a:pt x="829" y="224"/>
                        <a:pt x="829" y="158"/>
                        <a:pt x="829" y="122"/>
                      </a:cubicBezTo>
                      <a:cubicBezTo>
                        <a:pt x="829" y="0"/>
                        <a:pt x="829" y="0"/>
                        <a:pt x="829" y="0"/>
                      </a:cubicBezTo>
                      <a:cubicBezTo>
                        <a:pt x="825" y="20"/>
                        <a:pt x="820" y="39"/>
                        <a:pt x="812" y="61"/>
                      </a:cubicBezTo>
                      <a:cubicBezTo>
                        <a:pt x="775" y="157"/>
                        <a:pt x="687" y="246"/>
                        <a:pt x="552" y="315"/>
                      </a:cubicBezTo>
                      <a:cubicBezTo>
                        <a:pt x="393" y="397"/>
                        <a:pt x="195" y="435"/>
                        <a:pt x="0" y="431"/>
                      </a:cubicBezTo>
                      <a:cubicBezTo>
                        <a:pt x="0" y="450"/>
                        <a:pt x="0" y="476"/>
                        <a:pt x="0" y="512"/>
                      </a:cubicBezTo>
                      <a:cubicBezTo>
                        <a:pt x="0" y="551"/>
                        <a:pt x="0" y="623"/>
                        <a:pt x="0" y="6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11"/>
                <p:cNvSpPr>
                  <a:spLocks/>
                </p:cNvSpPr>
                <p:nvPr/>
              </p:nvSpPr>
              <p:spPr bwMode="gray">
                <a:xfrm>
                  <a:off x="18710275" y="2301875"/>
                  <a:ext cx="3108325" cy="2470150"/>
                </a:xfrm>
                <a:custGeom>
                  <a:avLst/>
                  <a:gdLst/>
                  <a:ahLst/>
                  <a:cxnLst>
                    <a:cxn ang="0">
                      <a:pos x="0" y="647"/>
                    </a:cxn>
                    <a:cxn ang="0">
                      <a:pos x="0" y="654"/>
                    </a:cxn>
                    <a:cxn ang="0">
                      <a:pos x="552" y="539"/>
                    </a:cxn>
                    <a:cxn ang="0">
                      <a:pos x="829" y="224"/>
                    </a:cxn>
                    <a:cxn ang="0">
                      <a:pos x="829" y="122"/>
                    </a:cxn>
                    <a:cxn ang="0">
                      <a:pos x="829" y="0"/>
                    </a:cxn>
                    <a:cxn ang="0">
                      <a:pos x="812" y="61"/>
                    </a:cxn>
                    <a:cxn ang="0">
                      <a:pos x="552" y="315"/>
                    </a:cxn>
                    <a:cxn ang="0">
                      <a:pos x="0" y="431"/>
                    </a:cxn>
                    <a:cxn ang="0">
                      <a:pos x="0" y="536"/>
                    </a:cxn>
                    <a:cxn ang="0">
                      <a:pos x="0" y="647"/>
                    </a:cxn>
                  </a:cxnLst>
                  <a:rect l="0" t="0" r="r" b="b"/>
                  <a:pathLst>
                    <a:path w="829" h="659">
                      <a:moveTo>
                        <a:pt x="0" y="647"/>
                      </a:moveTo>
                      <a:cubicBezTo>
                        <a:pt x="0" y="654"/>
                        <a:pt x="0" y="654"/>
                        <a:pt x="0" y="654"/>
                      </a:cubicBezTo>
                      <a:cubicBezTo>
                        <a:pt x="195" y="659"/>
                        <a:pt x="393" y="621"/>
                        <a:pt x="552" y="539"/>
                      </a:cubicBezTo>
                      <a:cubicBezTo>
                        <a:pt x="716" y="454"/>
                        <a:pt x="807" y="341"/>
                        <a:pt x="829" y="224"/>
                      </a:cubicBezTo>
                      <a:cubicBezTo>
                        <a:pt x="829" y="224"/>
                        <a:pt x="829" y="158"/>
                        <a:pt x="829" y="122"/>
                      </a:cubicBezTo>
                      <a:cubicBezTo>
                        <a:pt x="829" y="0"/>
                        <a:pt x="829" y="0"/>
                        <a:pt x="829" y="0"/>
                      </a:cubicBezTo>
                      <a:cubicBezTo>
                        <a:pt x="825" y="20"/>
                        <a:pt x="820" y="39"/>
                        <a:pt x="812" y="61"/>
                      </a:cubicBezTo>
                      <a:cubicBezTo>
                        <a:pt x="775" y="157"/>
                        <a:pt x="687" y="246"/>
                        <a:pt x="552" y="315"/>
                      </a:cubicBezTo>
                      <a:cubicBezTo>
                        <a:pt x="393" y="397"/>
                        <a:pt x="195" y="435"/>
                        <a:pt x="0" y="431"/>
                      </a:cubicBezTo>
                      <a:cubicBezTo>
                        <a:pt x="0" y="450"/>
                        <a:pt x="0" y="482"/>
                        <a:pt x="0" y="536"/>
                      </a:cubicBezTo>
                      <a:cubicBezTo>
                        <a:pt x="0" y="576"/>
                        <a:pt x="0" y="647"/>
                        <a:pt x="0" y="6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12"/>
                <p:cNvSpPr>
                  <a:spLocks/>
                </p:cNvSpPr>
                <p:nvPr/>
              </p:nvSpPr>
              <p:spPr bwMode="gray">
                <a:xfrm>
                  <a:off x="10374312" y="-6262688"/>
                  <a:ext cx="6761163" cy="4064000"/>
                </a:xfrm>
                <a:custGeom>
                  <a:avLst/>
                  <a:gdLst/>
                  <a:ahLst/>
                  <a:cxnLst>
                    <a:cxn ang="0">
                      <a:pos x="291" y="858"/>
                    </a:cxn>
                    <a:cxn ang="0">
                      <a:pos x="1427" y="910"/>
                    </a:cxn>
                    <a:cxn ang="0">
                      <a:pos x="1512" y="227"/>
                    </a:cxn>
                    <a:cxn ang="0">
                      <a:pos x="376" y="175"/>
                    </a:cxn>
                    <a:cxn ang="0">
                      <a:pos x="291" y="858"/>
                    </a:cxn>
                  </a:cxnLst>
                  <a:rect l="0" t="0" r="r" b="b"/>
                  <a:pathLst>
                    <a:path w="1803" h="1084">
                      <a:moveTo>
                        <a:pt x="291" y="858"/>
                      </a:moveTo>
                      <a:cubicBezTo>
                        <a:pt x="582" y="1061"/>
                        <a:pt x="1091" y="1084"/>
                        <a:pt x="1427" y="910"/>
                      </a:cubicBezTo>
                      <a:cubicBezTo>
                        <a:pt x="1764" y="736"/>
                        <a:pt x="1803" y="430"/>
                        <a:pt x="1512" y="227"/>
                      </a:cubicBezTo>
                      <a:cubicBezTo>
                        <a:pt x="1223" y="24"/>
                        <a:pt x="712" y="0"/>
                        <a:pt x="376" y="175"/>
                      </a:cubicBezTo>
                      <a:cubicBezTo>
                        <a:pt x="39" y="349"/>
                        <a:pt x="0" y="655"/>
                        <a:pt x="291" y="85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13"/>
                <p:cNvSpPr>
                  <a:spLocks/>
                </p:cNvSpPr>
                <p:nvPr/>
              </p:nvSpPr>
              <p:spPr bwMode="gray">
                <a:xfrm>
                  <a:off x="10742613" y="-3833812"/>
                  <a:ext cx="6021388" cy="2670175"/>
                </a:xfrm>
                <a:custGeom>
                  <a:avLst/>
                  <a:gdLst/>
                  <a:ahLst/>
                  <a:cxnLst>
                    <a:cxn ang="0">
                      <a:pos x="1330" y="315"/>
                    </a:cxn>
                    <a:cxn ang="0">
                      <a:pos x="192" y="263"/>
                    </a:cxn>
                    <a:cxn ang="0">
                      <a:pos x="18" y="61"/>
                    </a:cxn>
                    <a:cxn ang="0">
                      <a:pos x="0" y="0"/>
                    </a:cxn>
                    <a:cxn ang="0">
                      <a:pos x="0" y="122"/>
                    </a:cxn>
                    <a:cxn ang="0">
                      <a:pos x="0" y="224"/>
                    </a:cxn>
                    <a:cxn ang="0">
                      <a:pos x="192" y="487"/>
                    </a:cxn>
                    <a:cxn ang="0">
                      <a:pos x="1330" y="539"/>
                    </a:cxn>
                    <a:cxn ang="0">
                      <a:pos x="1606" y="224"/>
                    </a:cxn>
                    <a:cxn ang="0">
                      <a:pos x="1606" y="122"/>
                    </a:cxn>
                    <a:cxn ang="0">
                      <a:pos x="1606" y="0"/>
                    </a:cxn>
                    <a:cxn ang="0">
                      <a:pos x="1589" y="61"/>
                    </a:cxn>
                    <a:cxn ang="0">
                      <a:pos x="1330" y="315"/>
                    </a:cxn>
                  </a:cxnLst>
                  <a:rect l="0" t="0" r="r" b="b"/>
                  <a:pathLst>
                    <a:path w="1606" h="712">
                      <a:moveTo>
                        <a:pt x="1330" y="315"/>
                      </a:moveTo>
                      <a:cubicBezTo>
                        <a:pt x="993" y="489"/>
                        <a:pt x="484" y="465"/>
                        <a:pt x="192" y="263"/>
                      </a:cubicBezTo>
                      <a:cubicBezTo>
                        <a:pt x="105" y="202"/>
                        <a:pt x="46" y="133"/>
                        <a:pt x="18" y="61"/>
                      </a:cubicBezTo>
                      <a:cubicBezTo>
                        <a:pt x="9" y="42"/>
                        <a:pt x="5" y="20"/>
                        <a:pt x="0" y="0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1" y="157"/>
                        <a:pt x="0" y="224"/>
                        <a:pt x="0" y="224"/>
                      </a:cubicBezTo>
                      <a:cubicBezTo>
                        <a:pt x="30" y="314"/>
                        <a:pt x="81" y="411"/>
                        <a:pt x="192" y="487"/>
                      </a:cubicBezTo>
                      <a:cubicBezTo>
                        <a:pt x="484" y="689"/>
                        <a:pt x="993" y="712"/>
                        <a:pt x="1330" y="539"/>
                      </a:cubicBezTo>
                      <a:cubicBezTo>
                        <a:pt x="1493" y="454"/>
                        <a:pt x="1585" y="341"/>
                        <a:pt x="1606" y="224"/>
                      </a:cubicBezTo>
                      <a:cubicBezTo>
                        <a:pt x="1606" y="224"/>
                        <a:pt x="1606" y="158"/>
                        <a:pt x="1606" y="122"/>
                      </a:cubicBezTo>
                      <a:cubicBezTo>
                        <a:pt x="1606" y="0"/>
                        <a:pt x="1606" y="0"/>
                        <a:pt x="1606" y="0"/>
                      </a:cubicBezTo>
                      <a:cubicBezTo>
                        <a:pt x="1602" y="20"/>
                        <a:pt x="1598" y="40"/>
                        <a:pt x="1589" y="61"/>
                      </a:cubicBezTo>
                      <a:cubicBezTo>
                        <a:pt x="1552" y="157"/>
                        <a:pt x="1465" y="246"/>
                        <a:pt x="1330" y="31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14"/>
                <p:cNvSpPr>
                  <a:spLocks/>
                </p:cNvSpPr>
                <p:nvPr/>
              </p:nvSpPr>
              <p:spPr bwMode="gray">
                <a:xfrm>
                  <a:off x="10742613" y="-2782887"/>
                  <a:ext cx="6021388" cy="2668588"/>
                </a:xfrm>
                <a:custGeom>
                  <a:avLst/>
                  <a:gdLst/>
                  <a:ahLst/>
                  <a:cxnLst>
                    <a:cxn ang="0">
                      <a:pos x="1330" y="315"/>
                    </a:cxn>
                    <a:cxn ang="0">
                      <a:pos x="192" y="263"/>
                    </a:cxn>
                    <a:cxn ang="0">
                      <a:pos x="18" y="61"/>
                    </a:cxn>
                    <a:cxn ang="0">
                      <a:pos x="0" y="0"/>
                    </a:cxn>
                    <a:cxn ang="0">
                      <a:pos x="0" y="122"/>
                    </a:cxn>
                    <a:cxn ang="0">
                      <a:pos x="0" y="224"/>
                    </a:cxn>
                    <a:cxn ang="0">
                      <a:pos x="192" y="487"/>
                    </a:cxn>
                    <a:cxn ang="0">
                      <a:pos x="1330" y="539"/>
                    </a:cxn>
                    <a:cxn ang="0">
                      <a:pos x="1606" y="224"/>
                    </a:cxn>
                    <a:cxn ang="0">
                      <a:pos x="1606" y="122"/>
                    </a:cxn>
                    <a:cxn ang="0">
                      <a:pos x="1606" y="0"/>
                    </a:cxn>
                    <a:cxn ang="0">
                      <a:pos x="1589" y="61"/>
                    </a:cxn>
                    <a:cxn ang="0">
                      <a:pos x="1330" y="315"/>
                    </a:cxn>
                  </a:cxnLst>
                  <a:rect l="0" t="0" r="r" b="b"/>
                  <a:pathLst>
                    <a:path w="1606" h="712">
                      <a:moveTo>
                        <a:pt x="1330" y="315"/>
                      </a:moveTo>
                      <a:cubicBezTo>
                        <a:pt x="993" y="489"/>
                        <a:pt x="484" y="465"/>
                        <a:pt x="192" y="263"/>
                      </a:cubicBezTo>
                      <a:cubicBezTo>
                        <a:pt x="105" y="202"/>
                        <a:pt x="46" y="133"/>
                        <a:pt x="18" y="61"/>
                      </a:cubicBezTo>
                      <a:cubicBezTo>
                        <a:pt x="9" y="42"/>
                        <a:pt x="5" y="20"/>
                        <a:pt x="0" y="0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1" y="157"/>
                        <a:pt x="0" y="224"/>
                        <a:pt x="0" y="224"/>
                      </a:cubicBezTo>
                      <a:cubicBezTo>
                        <a:pt x="30" y="314"/>
                        <a:pt x="81" y="411"/>
                        <a:pt x="192" y="487"/>
                      </a:cubicBezTo>
                      <a:cubicBezTo>
                        <a:pt x="484" y="689"/>
                        <a:pt x="993" y="712"/>
                        <a:pt x="1330" y="539"/>
                      </a:cubicBezTo>
                      <a:cubicBezTo>
                        <a:pt x="1493" y="454"/>
                        <a:pt x="1585" y="341"/>
                        <a:pt x="1606" y="224"/>
                      </a:cubicBezTo>
                      <a:cubicBezTo>
                        <a:pt x="1606" y="224"/>
                        <a:pt x="1606" y="158"/>
                        <a:pt x="1606" y="122"/>
                      </a:cubicBezTo>
                      <a:cubicBezTo>
                        <a:pt x="1606" y="0"/>
                        <a:pt x="1606" y="0"/>
                        <a:pt x="1606" y="0"/>
                      </a:cubicBezTo>
                      <a:cubicBezTo>
                        <a:pt x="1602" y="20"/>
                        <a:pt x="1598" y="40"/>
                        <a:pt x="1589" y="61"/>
                      </a:cubicBezTo>
                      <a:cubicBezTo>
                        <a:pt x="1552" y="157"/>
                        <a:pt x="1465" y="246"/>
                        <a:pt x="1330" y="3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15"/>
                <p:cNvSpPr>
                  <a:spLocks/>
                </p:cNvSpPr>
                <p:nvPr/>
              </p:nvSpPr>
              <p:spPr bwMode="gray">
                <a:xfrm>
                  <a:off x="10742613" y="-1703387"/>
                  <a:ext cx="6021388" cy="2433638"/>
                </a:xfrm>
                <a:custGeom>
                  <a:avLst/>
                  <a:gdLst/>
                  <a:ahLst/>
                  <a:cxnLst>
                    <a:cxn ang="0">
                      <a:pos x="1606" y="224"/>
                    </a:cxn>
                    <a:cxn ang="0">
                      <a:pos x="1606" y="122"/>
                    </a:cxn>
                    <a:cxn ang="0">
                      <a:pos x="1606" y="0"/>
                    </a:cxn>
                    <a:cxn ang="0">
                      <a:pos x="1589" y="61"/>
                    </a:cxn>
                    <a:cxn ang="0">
                      <a:pos x="1330" y="315"/>
                    </a:cxn>
                    <a:cxn ang="0">
                      <a:pos x="192" y="263"/>
                    </a:cxn>
                    <a:cxn ang="0">
                      <a:pos x="18" y="61"/>
                    </a:cxn>
                    <a:cxn ang="0">
                      <a:pos x="0" y="0"/>
                    </a:cxn>
                    <a:cxn ang="0">
                      <a:pos x="0" y="122"/>
                    </a:cxn>
                    <a:cxn ang="0">
                      <a:pos x="0" y="224"/>
                    </a:cxn>
                    <a:cxn ang="0">
                      <a:pos x="192" y="487"/>
                    </a:cxn>
                    <a:cxn ang="0">
                      <a:pos x="683" y="649"/>
                    </a:cxn>
                    <a:cxn ang="0">
                      <a:pos x="1350" y="528"/>
                    </a:cxn>
                    <a:cxn ang="0">
                      <a:pos x="1606" y="224"/>
                    </a:cxn>
                  </a:cxnLst>
                  <a:rect l="0" t="0" r="r" b="b"/>
                  <a:pathLst>
                    <a:path w="1606" h="649">
                      <a:moveTo>
                        <a:pt x="1606" y="224"/>
                      </a:moveTo>
                      <a:cubicBezTo>
                        <a:pt x="1606" y="224"/>
                        <a:pt x="1606" y="158"/>
                        <a:pt x="1606" y="122"/>
                      </a:cubicBezTo>
                      <a:cubicBezTo>
                        <a:pt x="1606" y="0"/>
                        <a:pt x="1606" y="0"/>
                        <a:pt x="1606" y="0"/>
                      </a:cubicBezTo>
                      <a:cubicBezTo>
                        <a:pt x="1602" y="20"/>
                        <a:pt x="1598" y="40"/>
                        <a:pt x="1589" y="61"/>
                      </a:cubicBezTo>
                      <a:cubicBezTo>
                        <a:pt x="1552" y="157"/>
                        <a:pt x="1465" y="246"/>
                        <a:pt x="1330" y="315"/>
                      </a:cubicBezTo>
                      <a:cubicBezTo>
                        <a:pt x="993" y="489"/>
                        <a:pt x="484" y="465"/>
                        <a:pt x="192" y="263"/>
                      </a:cubicBezTo>
                      <a:cubicBezTo>
                        <a:pt x="105" y="202"/>
                        <a:pt x="46" y="133"/>
                        <a:pt x="18" y="61"/>
                      </a:cubicBezTo>
                      <a:cubicBezTo>
                        <a:pt x="9" y="42"/>
                        <a:pt x="5" y="20"/>
                        <a:pt x="0" y="0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1" y="157"/>
                        <a:pt x="0" y="224"/>
                        <a:pt x="0" y="224"/>
                      </a:cubicBezTo>
                      <a:cubicBezTo>
                        <a:pt x="30" y="314"/>
                        <a:pt x="81" y="411"/>
                        <a:pt x="192" y="487"/>
                      </a:cubicBezTo>
                      <a:cubicBezTo>
                        <a:pt x="323" y="578"/>
                        <a:pt x="499" y="633"/>
                        <a:pt x="683" y="649"/>
                      </a:cubicBezTo>
                      <a:cubicBezTo>
                        <a:pt x="875" y="551"/>
                        <a:pt x="1118" y="512"/>
                        <a:pt x="1350" y="528"/>
                      </a:cubicBezTo>
                      <a:cubicBezTo>
                        <a:pt x="1501" y="445"/>
                        <a:pt x="1586" y="336"/>
                        <a:pt x="1606" y="2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16"/>
                <p:cNvSpPr>
                  <a:spLocks/>
                </p:cNvSpPr>
                <p:nvPr/>
              </p:nvSpPr>
              <p:spPr bwMode="gray">
                <a:xfrm>
                  <a:off x="10742613" y="-654050"/>
                  <a:ext cx="2260600" cy="2243138"/>
                </a:xfrm>
                <a:custGeom>
                  <a:avLst/>
                  <a:gdLst/>
                  <a:ahLst/>
                  <a:cxnLst>
                    <a:cxn ang="0">
                      <a:pos x="18" y="61"/>
                    </a:cxn>
                    <a:cxn ang="0">
                      <a:pos x="0" y="0"/>
                    </a:cxn>
                    <a:cxn ang="0">
                      <a:pos x="0" y="122"/>
                    </a:cxn>
                    <a:cxn ang="0">
                      <a:pos x="0" y="224"/>
                    </a:cxn>
                    <a:cxn ang="0">
                      <a:pos x="192" y="487"/>
                    </a:cxn>
                    <a:cxn ang="0">
                      <a:pos x="423" y="598"/>
                    </a:cxn>
                    <a:cxn ang="0">
                      <a:pos x="603" y="416"/>
                    </a:cxn>
                    <a:cxn ang="0">
                      <a:pos x="192" y="263"/>
                    </a:cxn>
                    <a:cxn ang="0">
                      <a:pos x="18" y="61"/>
                    </a:cxn>
                  </a:cxnLst>
                  <a:rect l="0" t="0" r="r" b="b"/>
                  <a:pathLst>
                    <a:path w="603" h="598">
                      <a:moveTo>
                        <a:pt x="18" y="61"/>
                      </a:moveTo>
                      <a:cubicBezTo>
                        <a:pt x="9" y="42"/>
                        <a:pt x="5" y="20"/>
                        <a:pt x="0" y="0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1" y="157"/>
                        <a:pt x="0" y="224"/>
                        <a:pt x="0" y="224"/>
                      </a:cubicBezTo>
                      <a:cubicBezTo>
                        <a:pt x="30" y="314"/>
                        <a:pt x="81" y="411"/>
                        <a:pt x="192" y="487"/>
                      </a:cubicBezTo>
                      <a:cubicBezTo>
                        <a:pt x="259" y="533"/>
                        <a:pt x="338" y="570"/>
                        <a:pt x="423" y="598"/>
                      </a:cubicBezTo>
                      <a:cubicBezTo>
                        <a:pt x="461" y="532"/>
                        <a:pt x="521" y="470"/>
                        <a:pt x="603" y="416"/>
                      </a:cubicBezTo>
                      <a:cubicBezTo>
                        <a:pt x="449" y="392"/>
                        <a:pt x="304" y="341"/>
                        <a:pt x="192" y="263"/>
                      </a:cubicBezTo>
                      <a:cubicBezTo>
                        <a:pt x="105" y="202"/>
                        <a:pt x="46" y="133"/>
                        <a:pt x="1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" name="Freeform 17"/>
                <p:cNvSpPr>
                  <a:spLocks/>
                </p:cNvSpPr>
                <p:nvPr/>
              </p:nvSpPr>
              <p:spPr bwMode="gray">
                <a:xfrm>
                  <a:off x="16097250" y="-654050"/>
                  <a:ext cx="666750" cy="1069975"/>
                </a:xfrm>
                <a:custGeom>
                  <a:avLst/>
                  <a:gdLst/>
                  <a:ahLst/>
                  <a:cxnLst>
                    <a:cxn ang="0">
                      <a:pos x="178" y="122"/>
                    </a:cxn>
                    <a:cxn ang="0">
                      <a:pos x="178" y="0"/>
                    </a:cxn>
                    <a:cxn ang="0">
                      <a:pos x="161" y="61"/>
                    </a:cxn>
                    <a:cxn ang="0">
                      <a:pos x="0" y="256"/>
                    </a:cxn>
                    <a:cxn ang="0">
                      <a:pos x="160" y="285"/>
                    </a:cxn>
                    <a:cxn ang="0">
                      <a:pos x="178" y="224"/>
                    </a:cxn>
                    <a:cxn ang="0">
                      <a:pos x="178" y="122"/>
                    </a:cxn>
                  </a:cxnLst>
                  <a:rect l="0" t="0" r="r" b="b"/>
                  <a:pathLst>
                    <a:path w="178" h="285">
                      <a:moveTo>
                        <a:pt x="178" y="122"/>
                      </a:move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174" y="20"/>
                        <a:pt x="170" y="40"/>
                        <a:pt x="161" y="61"/>
                      </a:cubicBezTo>
                      <a:cubicBezTo>
                        <a:pt x="134" y="131"/>
                        <a:pt x="80" y="198"/>
                        <a:pt x="0" y="256"/>
                      </a:cubicBezTo>
                      <a:cubicBezTo>
                        <a:pt x="55" y="262"/>
                        <a:pt x="108" y="272"/>
                        <a:pt x="160" y="285"/>
                      </a:cubicBezTo>
                      <a:cubicBezTo>
                        <a:pt x="169" y="265"/>
                        <a:pt x="175" y="245"/>
                        <a:pt x="178" y="224"/>
                      </a:cubicBezTo>
                      <a:cubicBezTo>
                        <a:pt x="178" y="224"/>
                        <a:pt x="178" y="158"/>
                        <a:pt x="178" y="12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" name="Freeform 18"/>
                <p:cNvSpPr>
                  <a:spLocks/>
                </p:cNvSpPr>
                <p:nvPr/>
              </p:nvSpPr>
              <p:spPr bwMode="gray">
                <a:xfrm>
                  <a:off x="16757650" y="396875"/>
                  <a:ext cx="6350" cy="36513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" h="10">
                      <a:moveTo>
                        <a:pt x="0" y="10"/>
                      </a:moveTo>
                      <a:cubicBezTo>
                        <a:pt x="1" y="10"/>
                        <a:pt x="2" y="10"/>
                        <a:pt x="2" y="1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3"/>
                        <a:pt x="1" y="6"/>
                        <a:pt x="0" y="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" name="Freeform 19"/>
                <p:cNvSpPr>
                  <a:spLocks/>
                </p:cNvSpPr>
                <p:nvPr/>
              </p:nvSpPr>
              <p:spPr bwMode="gray">
                <a:xfrm>
                  <a:off x="10742613" y="396875"/>
                  <a:ext cx="1495425" cy="2178050"/>
                </a:xfrm>
                <a:custGeom>
                  <a:avLst/>
                  <a:gdLst/>
                  <a:ahLst/>
                  <a:cxnLst>
                    <a:cxn ang="0">
                      <a:pos x="18" y="61"/>
                    </a:cxn>
                    <a:cxn ang="0">
                      <a:pos x="0" y="0"/>
                    </a:cxn>
                    <a:cxn ang="0">
                      <a:pos x="0" y="122"/>
                    </a:cxn>
                    <a:cxn ang="0">
                      <a:pos x="0" y="224"/>
                    </a:cxn>
                    <a:cxn ang="0">
                      <a:pos x="192" y="487"/>
                    </a:cxn>
                    <a:cxn ang="0">
                      <a:pos x="374" y="581"/>
                    </a:cxn>
                    <a:cxn ang="0">
                      <a:pos x="374" y="492"/>
                    </a:cxn>
                    <a:cxn ang="0">
                      <a:pos x="374" y="492"/>
                    </a:cxn>
                    <a:cxn ang="0">
                      <a:pos x="399" y="366"/>
                    </a:cxn>
                    <a:cxn ang="0">
                      <a:pos x="192" y="263"/>
                    </a:cxn>
                    <a:cxn ang="0">
                      <a:pos x="18" y="61"/>
                    </a:cxn>
                  </a:cxnLst>
                  <a:rect l="0" t="0" r="r" b="b"/>
                  <a:pathLst>
                    <a:path w="399" h="581">
                      <a:moveTo>
                        <a:pt x="18" y="61"/>
                      </a:moveTo>
                      <a:cubicBezTo>
                        <a:pt x="9" y="42"/>
                        <a:pt x="5" y="20"/>
                        <a:pt x="0" y="0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1" y="157"/>
                        <a:pt x="0" y="224"/>
                        <a:pt x="0" y="224"/>
                      </a:cubicBezTo>
                      <a:cubicBezTo>
                        <a:pt x="30" y="314"/>
                        <a:pt x="81" y="411"/>
                        <a:pt x="192" y="487"/>
                      </a:cubicBezTo>
                      <a:cubicBezTo>
                        <a:pt x="246" y="524"/>
                        <a:pt x="308" y="555"/>
                        <a:pt x="374" y="581"/>
                      </a:cubicBezTo>
                      <a:cubicBezTo>
                        <a:pt x="374" y="492"/>
                        <a:pt x="374" y="492"/>
                        <a:pt x="374" y="492"/>
                      </a:cubicBezTo>
                      <a:cubicBezTo>
                        <a:pt x="374" y="492"/>
                        <a:pt x="374" y="492"/>
                        <a:pt x="374" y="492"/>
                      </a:cubicBezTo>
                      <a:cubicBezTo>
                        <a:pt x="374" y="449"/>
                        <a:pt x="383" y="407"/>
                        <a:pt x="399" y="366"/>
                      </a:cubicBezTo>
                      <a:cubicBezTo>
                        <a:pt x="323" y="340"/>
                        <a:pt x="253" y="305"/>
                        <a:pt x="192" y="263"/>
                      </a:cubicBezTo>
                      <a:cubicBezTo>
                        <a:pt x="105" y="202"/>
                        <a:pt x="46" y="133"/>
                        <a:pt x="1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" name="Freeform 20"/>
                <p:cNvSpPr>
                  <a:spLocks/>
                </p:cNvSpPr>
                <p:nvPr/>
              </p:nvSpPr>
              <p:spPr bwMode="gray">
                <a:xfrm>
                  <a:off x="10742613" y="1476375"/>
                  <a:ext cx="1406525" cy="2178050"/>
                </a:xfrm>
                <a:custGeom>
                  <a:avLst/>
                  <a:gdLst/>
                  <a:ahLst/>
                  <a:cxnLst>
                    <a:cxn ang="0">
                      <a:pos x="18" y="61"/>
                    </a:cxn>
                    <a:cxn ang="0">
                      <a:pos x="0" y="0"/>
                    </a:cxn>
                    <a:cxn ang="0">
                      <a:pos x="0" y="122"/>
                    </a:cxn>
                    <a:cxn ang="0">
                      <a:pos x="0" y="224"/>
                    </a:cxn>
                    <a:cxn ang="0">
                      <a:pos x="192" y="487"/>
                    </a:cxn>
                    <a:cxn ang="0">
                      <a:pos x="375" y="581"/>
                    </a:cxn>
                    <a:cxn ang="0">
                      <a:pos x="375" y="357"/>
                    </a:cxn>
                    <a:cxn ang="0">
                      <a:pos x="192" y="263"/>
                    </a:cxn>
                    <a:cxn ang="0">
                      <a:pos x="18" y="61"/>
                    </a:cxn>
                  </a:cxnLst>
                  <a:rect l="0" t="0" r="r" b="b"/>
                  <a:pathLst>
                    <a:path w="375" h="581">
                      <a:moveTo>
                        <a:pt x="18" y="61"/>
                      </a:moveTo>
                      <a:cubicBezTo>
                        <a:pt x="9" y="42"/>
                        <a:pt x="5" y="20"/>
                        <a:pt x="0" y="0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1" y="157"/>
                        <a:pt x="0" y="224"/>
                        <a:pt x="0" y="224"/>
                      </a:cubicBezTo>
                      <a:cubicBezTo>
                        <a:pt x="30" y="314"/>
                        <a:pt x="81" y="411"/>
                        <a:pt x="192" y="487"/>
                      </a:cubicBezTo>
                      <a:cubicBezTo>
                        <a:pt x="246" y="524"/>
                        <a:pt x="308" y="556"/>
                        <a:pt x="375" y="581"/>
                      </a:cubicBezTo>
                      <a:cubicBezTo>
                        <a:pt x="375" y="357"/>
                        <a:pt x="375" y="357"/>
                        <a:pt x="375" y="357"/>
                      </a:cubicBezTo>
                      <a:cubicBezTo>
                        <a:pt x="308" y="332"/>
                        <a:pt x="246" y="301"/>
                        <a:pt x="192" y="263"/>
                      </a:cubicBezTo>
                      <a:cubicBezTo>
                        <a:pt x="105" y="202"/>
                        <a:pt x="46" y="133"/>
                        <a:pt x="1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" name="Freeform 21"/>
                <p:cNvSpPr>
                  <a:spLocks/>
                </p:cNvSpPr>
                <p:nvPr/>
              </p:nvSpPr>
              <p:spPr bwMode="gray">
                <a:xfrm>
                  <a:off x="10742613" y="2525713"/>
                  <a:ext cx="1409700" cy="2179638"/>
                </a:xfrm>
                <a:custGeom>
                  <a:avLst/>
                  <a:gdLst/>
                  <a:ahLst/>
                  <a:cxnLst>
                    <a:cxn ang="0">
                      <a:pos x="18" y="61"/>
                    </a:cxn>
                    <a:cxn ang="0">
                      <a:pos x="0" y="0"/>
                    </a:cxn>
                    <a:cxn ang="0">
                      <a:pos x="0" y="122"/>
                    </a:cxn>
                    <a:cxn ang="0">
                      <a:pos x="0" y="224"/>
                    </a:cxn>
                    <a:cxn ang="0">
                      <a:pos x="192" y="487"/>
                    </a:cxn>
                    <a:cxn ang="0">
                      <a:pos x="376" y="581"/>
                    </a:cxn>
                    <a:cxn ang="0">
                      <a:pos x="375" y="357"/>
                    </a:cxn>
                    <a:cxn ang="0">
                      <a:pos x="192" y="263"/>
                    </a:cxn>
                    <a:cxn ang="0">
                      <a:pos x="18" y="61"/>
                    </a:cxn>
                  </a:cxnLst>
                  <a:rect l="0" t="0" r="r" b="b"/>
                  <a:pathLst>
                    <a:path w="376" h="581">
                      <a:moveTo>
                        <a:pt x="18" y="61"/>
                      </a:moveTo>
                      <a:cubicBezTo>
                        <a:pt x="9" y="42"/>
                        <a:pt x="5" y="20"/>
                        <a:pt x="0" y="0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1" y="157"/>
                        <a:pt x="0" y="224"/>
                        <a:pt x="0" y="224"/>
                      </a:cubicBezTo>
                      <a:cubicBezTo>
                        <a:pt x="30" y="314"/>
                        <a:pt x="81" y="411"/>
                        <a:pt x="192" y="487"/>
                      </a:cubicBezTo>
                      <a:cubicBezTo>
                        <a:pt x="247" y="524"/>
                        <a:pt x="309" y="556"/>
                        <a:pt x="376" y="581"/>
                      </a:cubicBezTo>
                      <a:cubicBezTo>
                        <a:pt x="375" y="357"/>
                        <a:pt x="375" y="357"/>
                        <a:pt x="375" y="357"/>
                      </a:cubicBezTo>
                      <a:cubicBezTo>
                        <a:pt x="308" y="332"/>
                        <a:pt x="246" y="301"/>
                        <a:pt x="192" y="263"/>
                      </a:cubicBezTo>
                      <a:cubicBezTo>
                        <a:pt x="105" y="202"/>
                        <a:pt x="46" y="133"/>
                        <a:pt x="1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" name="Freeform 22"/>
                <p:cNvSpPr>
                  <a:spLocks/>
                </p:cNvSpPr>
                <p:nvPr/>
              </p:nvSpPr>
              <p:spPr bwMode="gray">
                <a:xfrm>
                  <a:off x="12053888" y="361950"/>
                  <a:ext cx="6761163" cy="4065588"/>
                </a:xfrm>
                <a:custGeom>
                  <a:avLst/>
                  <a:gdLst/>
                  <a:ahLst/>
                  <a:cxnLst>
                    <a:cxn ang="0">
                      <a:pos x="1512" y="227"/>
                    </a:cxn>
                    <a:cxn ang="0">
                      <a:pos x="376" y="175"/>
                    </a:cxn>
                    <a:cxn ang="0">
                      <a:pos x="291" y="858"/>
                    </a:cxn>
                    <a:cxn ang="0">
                      <a:pos x="1427" y="910"/>
                    </a:cxn>
                    <a:cxn ang="0">
                      <a:pos x="1512" y="227"/>
                    </a:cxn>
                  </a:cxnLst>
                  <a:rect l="0" t="0" r="r" b="b"/>
                  <a:pathLst>
                    <a:path w="1803" h="1084">
                      <a:moveTo>
                        <a:pt x="1512" y="227"/>
                      </a:moveTo>
                      <a:cubicBezTo>
                        <a:pt x="1223" y="24"/>
                        <a:pt x="712" y="0"/>
                        <a:pt x="376" y="175"/>
                      </a:cubicBezTo>
                      <a:cubicBezTo>
                        <a:pt x="39" y="349"/>
                        <a:pt x="0" y="655"/>
                        <a:pt x="291" y="858"/>
                      </a:cubicBezTo>
                      <a:cubicBezTo>
                        <a:pt x="582" y="1061"/>
                        <a:pt x="1090" y="1084"/>
                        <a:pt x="1427" y="910"/>
                      </a:cubicBezTo>
                      <a:cubicBezTo>
                        <a:pt x="1764" y="736"/>
                        <a:pt x="1803" y="430"/>
                        <a:pt x="1512" y="22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Freeform 23"/>
                <p:cNvSpPr>
                  <a:spLocks/>
                </p:cNvSpPr>
                <p:nvPr/>
              </p:nvSpPr>
              <p:spPr bwMode="gray">
                <a:xfrm>
                  <a:off x="12422188" y="2792413"/>
                  <a:ext cx="6022975" cy="2670175"/>
                </a:xfrm>
                <a:custGeom>
                  <a:avLst/>
                  <a:gdLst/>
                  <a:ahLst/>
                  <a:cxnLst>
                    <a:cxn ang="0">
                      <a:pos x="1589" y="61"/>
                    </a:cxn>
                    <a:cxn ang="0">
                      <a:pos x="1330" y="315"/>
                    </a:cxn>
                    <a:cxn ang="0">
                      <a:pos x="192" y="263"/>
                    </a:cxn>
                    <a:cxn ang="0">
                      <a:pos x="18" y="61"/>
                    </a:cxn>
                    <a:cxn ang="0">
                      <a:pos x="0" y="0"/>
                    </a:cxn>
                    <a:cxn ang="0">
                      <a:pos x="0" y="122"/>
                    </a:cxn>
                    <a:cxn ang="0">
                      <a:pos x="0" y="224"/>
                    </a:cxn>
                    <a:cxn ang="0">
                      <a:pos x="192" y="487"/>
                    </a:cxn>
                    <a:cxn ang="0">
                      <a:pos x="1330" y="539"/>
                    </a:cxn>
                    <a:cxn ang="0">
                      <a:pos x="1606" y="224"/>
                    </a:cxn>
                    <a:cxn ang="0">
                      <a:pos x="1606" y="122"/>
                    </a:cxn>
                    <a:cxn ang="0">
                      <a:pos x="1606" y="0"/>
                    </a:cxn>
                    <a:cxn ang="0">
                      <a:pos x="1589" y="61"/>
                    </a:cxn>
                  </a:cxnLst>
                  <a:rect l="0" t="0" r="r" b="b"/>
                  <a:pathLst>
                    <a:path w="1606" h="712">
                      <a:moveTo>
                        <a:pt x="1589" y="61"/>
                      </a:moveTo>
                      <a:cubicBezTo>
                        <a:pt x="1552" y="157"/>
                        <a:pt x="1465" y="246"/>
                        <a:pt x="1330" y="315"/>
                      </a:cubicBezTo>
                      <a:cubicBezTo>
                        <a:pt x="993" y="489"/>
                        <a:pt x="483" y="465"/>
                        <a:pt x="192" y="263"/>
                      </a:cubicBezTo>
                      <a:cubicBezTo>
                        <a:pt x="105" y="202"/>
                        <a:pt x="46" y="133"/>
                        <a:pt x="18" y="61"/>
                      </a:cubicBezTo>
                      <a:cubicBezTo>
                        <a:pt x="9" y="42"/>
                        <a:pt x="5" y="20"/>
                        <a:pt x="0" y="0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57"/>
                        <a:pt x="0" y="224"/>
                        <a:pt x="0" y="224"/>
                      </a:cubicBezTo>
                      <a:cubicBezTo>
                        <a:pt x="29" y="314"/>
                        <a:pt x="81" y="411"/>
                        <a:pt x="192" y="487"/>
                      </a:cubicBezTo>
                      <a:cubicBezTo>
                        <a:pt x="483" y="689"/>
                        <a:pt x="993" y="712"/>
                        <a:pt x="1330" y="539"/>
                      </a:cubicBezTo>
                      <a:cubicBezTo>
                        <a:pt x="1493" y="454"/>
                        <a:pt x="1584" y="341"/>
                        <a:pt x="1606" y="224"/>
                      </a:cubicBezTo>
                      <a:cubicBezTo>
                        <a:pt x="1606" y="224"/>
                        <a:pt x="1606" y="158"/>
                        <a:pt x="1606" y="122"/>
                      </a:cubicBezTo>
                      <a:cubicBezTo>
                        <a:pt x="1606" y="0"/>
                        <a:pt x="1606" y="0"/>
                        <a:pt x="1606" y="0"/>
                      </a:cubicBezTo>
                      <a:cubicBezTo>
                        <a:pt x="1602" y="20"/>
                        <a:pt x="1598" y="40"/>
                        <a:pt x="1589" y="6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Freeform 24"/>
                <p:cNvSpPr>
                  <a:spLocks/>
                </p:cNvSpPr>
                <p:nvPr/>
              </p:nvSpPr>
              <p:spPr bwMode="gray">
                <a:xfrm>
                  <a:off x="12422188" y="3843338"/>
                  <a:ext cx="6022975" cy="2668588"/>
                </a:xfrm>
                <a:custGeom>
                  <a:avLst/>
                  <a:gdLst/>
                  <a:ahLst/>
                  <a:cxnLst>
                    <a:cxn ang="0">
                      <a:pos x="1589" y="61"/>
                    </a:cxn>
                    <a:cxn ang="0">
                      <a:pos x="1330" y="315"/>
                    </a:cxn>
                    <a:cxn ang="0">
                      <a:pos x="192" y="263"/>
                    </a:cxn>
                    <a:cxn ang="0">
                      <a:pos x="18" y="61"/>
                    </a:cxn>
                    <a:cxn ang="0">
                      <a:pos x="0" y="0"/>
                    </a:cxn>
                    <a:cxn ang="0">
                      <a:pos x="0" y="122"/>
                    </a:cxn>
                    <a:cxn ang="0">
                      <a:pos x="0" y="224"/>
                    </a:cxn>
                    <a:cxn ang="0">
                      <a:pos x="192" y="487"/>
                    </a:cxn>
                    <a:cxn ang="0">
                      <a:pos x="1330" y="539"/>
                    </a:cxn>
                    <a:cxn ang="0">
                      <a:pos x="1606" y="224"/>
                    </a:cxn>
                    <a:cxn ang="0">
                      <a:pos x="1606" y="122"/>
                    </a:cxn>
                    <a:cxn ang="0">
                      <a:pos x="1606" y="0"/>
                    </a:cxn>
                    <a:cxn ang="0">
                      <a:pos x="1589" y="61"/>
                    </a:cxn>
                  </a:cxnLst>
                  <a:rect l="0" t="0" r="r" b="b"/>
                  <a:pathLst>
                    <a:path w="1606" h="712">
                      <a:moveTo>
                        <a:pt x="1589" y="61"/>
                      </a:moveTo>
                      <a:cubicBezTo>
                        <a:pt x="1552" y="157"/>
                        <a:pt x="1465" y="246"/>
                        <a:pt x="1330" y="315"/>
                      </a:cubicBezTo>
                      <a:cubicBezTo>
                        <a:pt x="993" y="489"/>
                        <a:pt x="483" y="465"/>
                        <a:pt x="192" y="263"/>
                      </a:cubicBezTo>
                      <a:cubicBezTo>
                        <a:pt x="105" y="202"/>
                        <a:pt x="46" y="133"/>
                        <a:pt x="18" y="61"/>
                      </a:cubicBezTo>
                      <a:cubicBezTo>
                        <a:pt x="9" y="42"/>
                        <a:pt x="5" y="20"/>
                        <a:pt x="0" y="0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57"/>
                        <a:pt x="0" y="224"/>
                        <a:pt x="0" y="224"/>
                      </a:cubicBezTo>
                      <a:cubicBezTo>
                        <a:pt x="29" y="314"/>
                        <a:pt x="81" y="411"/>
                        <a:pt x="192" y="487"/>
                      </a:cubicBezTo>
                      <a:cubicBezTo>
                        <a:pt x="483" y="689"/>
                        <a:pt x="993" y="712"/>
                        <a:pt x="1330" y="539"/>
                      </a:cubicBezTo>
                      <a:cubicBezTo>
                        <a:pt x="1493" y="454"/>
                        <a:pt x="1584" y="341"/>
                        <a:pt x="1606" y="224"/>
                      </a:cubicBezTo>
                      <a:cubicBezTo>
                        <a:pt x="1606" y="224"/>
                        <a:pt x="1606" y="158"/>
                        <a:pt x="1606" y="122"/>
                      </a:cubicBezTo>
                      <a:cubicBezTo>
                        <a:pt x="1606" y="0"/>
                        <a:pt x="1606" y="0"/>
                        <a:pt x="1606" y="0"/>
                      </a:cubicBezTo>
                      <a:cubicBezTo>
                        <a:pt x="1602" y="20"/>
                        <a:pt x="1598" y="40"/>
                        <a:pt x="1589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Freeform 25"/>
                <p:cNvSpPr>
                  <a:spLocks/>
                </p:cNvSpPr>
                <p:nvPr/>
              </p:nvSpPr>
              <p:spPr bwMode="gray">
                <a:xfrm>
                  <a:off x="12422188" y="4922838"/>
                  <a:ext cx="6022975" cy="2670175"/>
                </a:xfrm>
                <a:custGeom>
                  <a:avLst/>
                  <a:gdLst/>
                  <a:ahLst/>
                  <a:cxnLst>
                    <a:cxn ang="0">
                      <a:pos x="1330" y="315"/>
                    </a:cxn>
                    <a:cxn ang="0">
                      <a:pos x="192" y="263"/>
                    </a:cxn>
                    <a:cxn ang="0">
                      <a:pos x="18" y="61"/>
                    </a:cxn>
                    <a:cxn ang="0">
                      <a:pos x="0" y="0"/>
                    </a:cxn>
                    <a:cxn ang="0">
                      <a:pos x="0" y="122"/>
                    </a:cxn>
                    <a:cxn ang="0">
                      <a:pos x="0" y="224"/>
                    </a:cxn>
                    <a:cxn ang="0">
                      <a:pos x="192" y="487"/>
                    </a:cxn>
                    <a:cxn ang="0">
                      <a:pos x="1330" y="539"/>
                    </a:cxn>
                    <a:cxn ang="0">
                      <a:pos x="1606" y="224"/>
                    </a:cxn>
                    <a:cxn ang="0">
                      <a:pos x="1606" y="122"/>
                    </a:cxn>
                    <a:cxn ang="0">
                      <a:pos x="1606" y="0"/>
                    </a:cxn>
                    <a:cxn ang="0">
                      <a:pos x="1589" y="61"/>
                    </a:cxn>
                    <a:cxn ang="0">
                      <a:pos x="1330" y="315"/>
                    </a:cxn>
                  </a:cxnLst>
                  <a:rect l="0" t="0" r="r" b="b"/>
                  <a:pathLst>
                    <a:path w="1606" h="712">
                      <a:moveTo>
                        <a:pt x="1330" y="315"/>
                      </a:moveTo>
                      <a:cubicBezTo>
                        <a:pt x="993" y="489"/>
                        <a:pt x="483" y="465"/>
                        <a:pt x="192" y="263"/>
                      </a:cubicBezTo>
                      <a:cubicBezTo>
                        <a:pt x="105" y="202"/>
                        <a:pt x="46" y="133"/>
                        <a:pt x="18" y="61"/>
                      </a:cubicBezTo>
                      <a:cubicBezTo>
                        <a:pt x="9" y="42"/>
                        <a:pt x="5" y="20"/>
                        <a:pt x="0" y="0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57"/>
                        <a:pt x="0" y="224"/>
                        <a:pt x="0" y="224"/>
                      </a:cubicBezTo>
                      <a:cubicBezTo>
                        <a:pt x="29" y="314"/>
                        <a:pt x="81" y="411"/>
                        <a:pt x="192" y="487"/>
                      </a:cubicBezTo>
                      <a:cubicBezTo>
                        <a:pt x="483" y="689"/>
                        <a:pt x="993" y="712"/>
                        <a:pt x="1330" y="539"/>
                      </a:cubicBezTo>
                      <a:cubicBezTo>
                        <a:pt x="1493" y="454"/>
                        <a:pt x="1584" y="341"/>
                        <a:pt x="1606" y="224"/>
                      </a:cubicBezTo>
                      <a:cubicBezTo>
                        <a:pt x="1606" y="224"/>
                        <a:pt x="1606" y="158"/>
                        <a:pt x="1606" y="122"/>
                      </a:cubicBezTo>
                      <a:cubicBezTo>
                        <a:pt x="1606" y="0"/>
                        <a:pt x="1606" y="0"/>
                        <a:pt x="1606" y="0"/>
                      </a:cubicBezTo>
                      <a:cubicBezTo>
                        <a:pt x="1602" y="20"/>
                        <a:pt x="1598" y="40"/>
                        <a:pt x="1589" y="61"/>
                      </a:cubicBezTo>
                      <a:cubicBezTo>
                        <a:pt x="1552" y="157"/>
                        <a:pt x="1465" y="246"/>
                        <a:pt x="1330" y="3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Freeform 26"/>
                <p:cNvSpPr>
                  <a:spLocks/>
                </p:cNvSpPr>
                <p:nvPr/>
              </p:nvSpPr>
              <p:spPr bwMode="gray">
                <a:xfrm>
                  <a:off x="12422188" y="5972175"/>
                  <a:ext cx="6022975" cy="2670175"/>
                </a:xfrm>
                <a:custGeom>
                  <a:avLst/>
                  <a:gdLst/>
                  <a:ahLst/>
                  <a:cxnLst>
                    <a:cxn ang="0">
                      <a:pos x="1330" y="315"/>
                    </a:cxn>
                    <a:cxn ang="0">
                      <a:pos x="192" y="263"/>
                    </a:cxn>
                    <a:cxn ang="0">
                      <a:pos x="18" y="61"/>
                    </a:cxn>
                    <a:cxn ang="0">
                      <a:pos x="0" y="0"/>
                    </a:cxn>
                    <a:cxn ang="0">
                      <a:pos x="0" y="122"/>
                    </a:cxn>
                    <a:cxn ang="0">
                      <a:pos x="0" y="224"/>
                    </a:cxn>
                    <a:cxn ang="0">
                      <a:pos x="192" y="487"/>
                    </a:cxn>
                    <a:cxn ang="0">
                      <a:pos x="1330" y="539"/>
                    </a:cxn>
                    <a:cxn ang="0">
                      <a:pos x="1606" y="224"/>
                    </a:cxn>
                    <a:cxn ang="0">
                      <a:pos x="1606" y="122"/>
                    </a:cxn>
                    <a:cxn ang="0">
                      <a:pos x="1606" y="0"/>
                    </a:cxn>
                    <a:cxn ang="0">
                      <a:pos x="1589" y="61"/>
                    </a:cxn>
                    <a:cxn ang="0">
                      <a:pos x="1330" y="315"/>
                    </a:cxn>
                  </a:cxnLst>
                  <a:rect l="0" t="0" r="r" b="b"/>
                  <a:pathLst>
                    <a:path w="1606" h="712">
                      <a:moveTo>
                        <a:pt x="1330" y="315"/>
                      </a:moveTo>
                      <a:cubicBezTo>
                        <a:pt x="993" y="489"/>
                        <a:pt x="483" y="465"/>
                        <a:pt x="192" y="263"/>
                      </a:cubicBezTo>
                      <a:cubicBezTo>
                        <a:pt x="105" y="202"/>
                        <a:pt x="46" y="133"/>
                        <a:pt x="18" y="61"/>
                      </a:cubicBezTo>
                      <a:cubicBezTo>
                        <a:pt x="9" y="42"/>
                        <a:pt x="5" y="20"/>
                        <a:pt x="0" y="0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57"/>
                        <a:pt x="0" y="224"/>
                        <a:pt x="0" y="224"/>
                      </a:cubicBezTo>
                      <a:cubicBezTo>
                        <a:pt x="29" y="314"/>
                        <a:pt x="81" y="411"/>
                        <a:pt x="192" y="487"/>
                      </a:cubicBezTo>
                      <a:cubicBezTo>
                        <a:pt x="483" y="689"/>
                        <a:pt x="993" y="712"/>
                        <a:pt x="1330" y="539"/>
                      </a:cubicBezTo>
                      <a:cubicBezTo>
                        <a:pt x="1493" y="454"/>
                        <a:pt x="1584" y="341"/>
                        <a:pt x="1606" y="224"/>
                      </a:cubicBezTo>
                      <a:cubicBezTo>
                        <a:pt x="1606" y="224"/>
                        <a:pt x="1606" y="158"/>
                        <a:pt x="1606" y="122"/>
                      </a:cubicBezTo>
                      <a:cubicBezTo>
                        <a:pt x="1606" y="0"/>
                        <a:pt x="1606" y="0"/>
                        <a:pt x="1606" y="0"/>
                      </a:cubicBezTo>
                      <a:cubicBezTo>
                        <a:pt x="1602" y="20"/>
                        <a:pt x="1598" y="40"/>
                        <a:pt x="1589" y="61"/>
                      </a:cubicBezTo>
                      <a:cubicBezTo>
                        <a:pt x="1552" y="157"/>
                        <a:pt x="1465" y="246"/>
                        <a:pt x="1330" y="31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" name="Gruppieren 38"/>
            <p:cNvGrpSpPr/>
            <p:nvPr/>
          </p:nvGrpSpPr>
          <p:grpSpPr bwMode="gray">
            <a:xfrm>
              <a:off x="2841011" y="3333283"/>
              <a:ext cx="828000" cy="690532"/>
              <a:chOff x="2841011" y="3333283"/>
              <a:chExt cx="828000" cy="690532"/>
            </a:xfrm>
          </p:grpSpPr>
          <p:grpSp>
            <p:nvGrpSpPr>
              <p:cNvPr id="21" name="Gruppieren 55"/>
              <p:cNvGrpSpPr/>
              <p:nvPr/>
            </p:nvGrpSpPr>
            <p:grpSpPr bwMode="gray">
              <a:xfrm>
                <a:off x="2841011" y="3333283"/>
                <a:ext cx="828000" cy="690532"/>
                <a:chOff x="1566037" y="2157443"/>
                <a:chExt cx="828000" cy="690532"/>
              </a:xfrm>
            </p:grpSpPr>
            <p:sp>
              <p:nvSpPr>
                <p:cNvPr id="64" name="Trapezoid 63"/>
                <p:cNvSpPr/>
                <p:nvPr/>
              </p:nvSpPr>
              <p:spPr bwMode="gray">
                <a:xfrm flipV="1">
                  <a:off x="1566037" y="2504785"/>
                  <a:ext cx="828000" cy="343189"/>
                </a:xfrm>
                <a:prstGeom prst="trapezoid">
                  <a:avLst/>
                </a:prstGeom>
                <a:gradFill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2"/>
                <p:cNvSpPr>
                  <a:spLocks/>
                </p:cNvSpPr>
                <p:nvPr/>
              </p:nvSpPr>
              <p:spPr bwMode="gray">
                <a:xfrm>
                  <a:off x="1651807" y="2157443"/>
                  <a:ext cx="654099" cy="690532"/>
                </a:xfrm>
                <a:prstGeom prst="round2SameRect">
                  <a:avLst>
                    <a:gd name="adj1" fmla="val 8415"/>
                    <a:gd name="adj2" fmla="val 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" name="Gruppieren 56"/>
              <p:cNvGrpSpPr/>
              <p:nvPr/>
            </p:nvGrpSpPr>
            <p:grpSpPr bwMode="gray">
              <a:xfrm>
                <a:off x="2996948" y="3412978"/>
                <a:ext cx="442398" cy="428991"/>
                <a:chOff x="2887745" y="3412978"/>
                <a:chExt cx="551601" cy="534884"/>
              </a:xfrm>
            </p:grpSpPr>
            <p:sp>
              <p:nvSpPr>
                <p:cNvPr id="52" name="Rectangle 551"/>
                <p:cNvSpPr>
                  <a:spLocks noChangeArrowheads="1"/>
                </p:cNvSpPr>
                <p:nvPr/>
              </p:nvSpPr>
              <p:spPr bwMode="gray">
                <a:xfrm>
                  <a:off x="3048929" y="3412978"/>
                  <a:ext cx="390417" cy="534884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23" name="Gruppieren 58"/>
                <p:cNvGrpSpPr/>
                <p:nvPr/>
              </p:nvGrpSpPr>
              <p:grpSpPr bwMode="gray">
                <a:xfrm>
                  <a:off x="3124335" y="3450182"/>
                  <a:ext cx="267232" cy="391787"/>
                  <a:chOff x="3124335" y="3450182"/>
                  <a:chExt cx="267232" cy="391787"/>
                </a:xfrm>
              </p:grpSpPr>
              <p:sp>
                <p:nvSpPr>
                  <p:cNvPr id="57" name="Rectangle 551"/>
                  <p:cNvSpPr>
                    <a:spLocks noChangeArrowheads="1"/>
                  </p:cNvSpPr>
                  <p:nvPr/>
                </p:nvSpPr>
                <p:spPr bwMode="gray">
                  <a:xfrm>
                    <a:off x="3124335" y="3450182"/>
                    <a:ext cx="267232" cy="72000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29" name="Gruppieren 63"/>
                  <p:cNvGrpSpPr/>
                  <p:nvPr/>
                </p:nvGrpSpPr>
                <p:grpSpPr bwMode="gray">
                  <a:xfrm>
                    <a:off x="3124335" y="3566870"/>
                    <a:ext cx="267232" cy="275099"/>
                    <a:chOff x="3124335" y="3545441"/>
                    <a:chExt cx="267232" cy="275099"/>
                  </a:xfrm>
                </p:grpSpPr>
                <p:sp>
                  <p:nvSpPr>
                    <p:cNvPr id="59" name="Rectangle 55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24335" y="3545441"/>
                      <a:ext cx="267232" cy="3600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" name="Rectangle 55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24335" y="3605216"/>
                      <a:ext cx="267232" cy="3600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" name="Rectangle 55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24335" y="3664991"/>
                      <a:ext cx="267232" cy="3600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" name="Rectangle 55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24335" y="3724766"/>
                      <a:ext cx="267232" cy="3600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3" name="Rectangle 55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24335" y="3784540"/>
                      <a:ext cx="267232" cy="3600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31" name="Gruppieren 59"/>
                <p:cNvGrpSpPr/>
                <p:nvPr/>
              </p:nvGrpSpPr>
              <p:grpSpPr bwMode="gray">
                <a:xfrm>
                  <a:off x="2887745" y="3757680"/>
                  <a:ext cx="222775" cy="147534"/>
                  <a:chOff x="2887745" y="3757680"/>
                  <a:chExt cx="222775" cy="147534"/>
                </a:xfrm>
              </p:grpSpPr>
              <p:sp>
                <p:nvSpPr>
                  <p:cNvPr id="55" name="Freeform 32"/>
                  <p:cNvSpPr>
                    <a:spLocks/>
                  </p:cNvSpPr>
                  <p:nvPr/>
                </p:nvSpPr>
                <p:spPr bwMode="gray">
                  <a:xfrm rot="7763164">
                    <a:off x="2939026" y="3706399"/>
                    <a:ext cx="75389" cy="177952"/>
                  </a:xfrm>
                  <a:custGeom>
                    <a:avLst/>
                    <a:gdLst/>
                    <a:ahLst/>
                    <a:cxnLst>
                      <a:cxn ang="0">
                        <a:pos x="1332" y="368"/>
                      </a:cxn>
                      <a:cxn ang="0">
                        <a:pos x="196" y="316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3" y="3307"/>
                      </a:cxn>
                      <a:cxn ang="0">
                        <a:pos x="195" y="3570"/>
                      </a:cxn>
                      <a:cxn ang="0">
                        <a:pos x="1332" y="3622"/>
                      </a:cxn>
                      <a:cxn ang="0">
                        <a:pos x="1608" y="3307"/>
                      </a:cxn>
                      <a:cxn ang="0">
                        <a:pos x="1608" y="106"/>
                      </a:cxn>
                      <a:cxn ang="0">
                        <a:pos x="1608" y="52"/>
                      </a:cxn>
                      <a:cxn ang="0">
                        <a:pos x="1332" y="368"/>
                      </a:cxn>
                    </a:cxnLst>
                    <a:rect l="0" t="0" r="r" b="b"/>
                    <a:pathLst>
                      <a:path w="1608" h="3795">
                        <a:moveTo>
                          <a:pt x="1332" y="368"/>
                        </a:moveTo>
                        <a:cubicBezTo>
                          <a:pt x="995" y="543"/>
                          <a:pt x="487" y="519"/>
                          <a:pt x="196" y="316"/>
                        </a:cubicBezTo>
                        <a:cubicBezTo>
                          <a:pt x="65" y="224"/>
                          <a:pt x="0" y="112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3" y="3307"/>
                          <a:pt x="3" y="3307"/>
                          <a:pt x="3" y="3307"/>
                        </a:cubicBezTo>
                        <a:cubicBezTo>
                          <a:pt x="33" y="3398"/>
                          <a:pt x="84" y="3494"/>
                          <a:pt x="195" y="3570"/>
                        </a:cubicBezTo>
                        <a:cubicBezTo>
                          <a:pt x="486" y="3771"/>
                          <a:pt x="995" y="3795"/>
                          <a:pt x="1332" y="3622"/>
                        </a:cubicBezTo>
                        <a:cubicBezTo>
                          <a:pt x="1495" y="3537"/>
                          <a:pt x="1586" y="3425"/>
                          <a:pt x="1608" y="3307"/>
                        </a:cubicBezTo>
                        <a:cubicBezTo>
                          <a:pt x="1608" y="106"/>
                          <a:pt x="1608" y="106"/>
                          <a:pt x="1608" y="106"/>
                        </a:cubicBezTo>
                        <a:cubicBezTo>
                          <a:pt x="1608" y="52"/>
                          <a:pt x="1608" y="52"/>
                          <a:pt x="1608" y="52"/>
                        </a:cubicBezTo>
                        <a:cubicBezTo>
                          <a:pt x="1587" y="170"/>
                          <a:pt x="1494" y="284"/>
                          <a:pt x="1332" y="368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innerShdw blurRad="254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6" name="Freeform 33"/>
                  <p:cNvSpPr>
                    <a:spLocks/>
                  </p:cNvSpPr>
                  <p:nvPr/>
                </p:nvSpPr>
                <p:spPr bwMode="gray">
                  <a:xfrm rot="7763164">
                    <a:off x="3026070" y="3820763"/>
                    <a:ext cx="75826" cy="93075"/>
                  </a:xfrm>
                  <a:custGeom>
                    <a:avLst/>
                    <a:gdLst/>
                    <a:ahLst/>
                    <a:cxnLst>
                      <a:cxn ang="0">
                        <a:pos x="1559" y="1273"/>
                      </a:cxn>
                      <a:cxn ang="0">
                        <a:pos x="805" y="0"/>
                      </a:cxn>
                      <a:cxn ang="0">
                        <a:pos x="53" y="1270"/>
                      </a:cxn>
                      <a:cxn ang="0">
                        <a:pos x="42" y="1288"/>
                      </a:cxn>
                      <a:cxn ang="0">
                        <a:pos x="42" y="1289"/>
                      </a:cxn>
                      <a:cxn ang="0">
                        <a:pos x="42" y="1289"/>
                      </a:cxn>
                      <a:cxn ang="0">
                        <a:pos x="3" y="1406"/>
                      </a:cxn>
                      <a:cxn ang="0">
                        <a:pos x="3" y="1407"/>
                      </a:cxn>
                      <a:cxn ang="0">
                        <a:pos x="2" y="1417"/>
                      </a:cxn>
                      <a:cxn ang="0">
                        <a:pos x="1" y="1442"/>
                      </a:cxn>
                      <a:cxn ang="0">
                        <a:pos x="1" y="1442"/>
                      </a:cxn>
                      <a:cxn ang="0">
                        <a:pos x="196" y="1758"/>
                      </a:cxn>
                      <a:cxn ang="0">
                        <a:pos x="1332" y="1810"/>
                      </a:cxn>
                      <a:cxn ang="0">
                        <a:pos x="1608" y="1494"/>
                      </a:cxn>
                      <a:cxn ang="0">
                        <a:pos x="1608" y="1482"/>
                      </a:cxn>
                      <a:cxn ang="0">
                        <a:pos x="1559" y="1273"/>
                      </a:cxn>
                    </a:cxnLst>
                    <a:rect l="0" t="0" r="r" b="b"/>
                    <a:pathLst>
                      <a:path w="1617" h="1985">
                        <a:moveTo>
                          <a:pt x="1559" y="1273"/>
                        </a:moveTo>
                        <a:cubicBezTo>
                          <a:pt x="805" y="0"/>
                          <a:pt x="805" y="0"/>
                          <a:pt x="805" y="0"/>
                        </a:cubicBezTo>
                        <a:cubicBezTo>
                          <a:pt x="53" y="1270"/>
                          <a:pt x="53" y="1270"/>
                          <a:pt x="53" y="1270"/>
                        </a:cubicBezTo>
                        <a:cubicBezTo>
                          <a:pt x="50" y="1276"/>
                          <a:pt x="46" y="1282"/>
                          <a:pt x="42" y="1288"/>
                        </a:cubicBezTo>
                        <a:cubicBezTo>
                          <a:pt x="42" y="1289"/>
                          <a:pt x="42" y="1289"/>
                          <a:pt x="42" y="1289"/>
                        </a:cubicBezTo>
                        <a:cubicBezTo>
                          <a:pt x="42" y="1289"/>
                          <a:pt x="42" y="1289"/>
                          <a:pt x="42" y="1289"/>
                        </a:cubicBezTo>
                        <a:cubicBezTo>
                          <a:pt x="21" y="1327"/>
                          <a:pt x="8" y="1366"/>
                          <a:pt x="3" y="1406"/>
                        </a:cubicBezTo>
                        <a:cubicBezTo>
                          <a:pt x="3" y="1406"/>
                          <a:pt x="3" y="1407"/>
                          <a:pt x="3" y="1407"/>
                        </a:cubicBezTo>
                        <a:cubicBezTo>
                          <a:pt x="2" y="1411"/>
                          <a:pt x="2" y="1414"/>
                          <a:pt x="2" y="1417"/>
                        </a:cubicBezTo>
                        <a:cubicBezTo>
                          <a:pt x="1" y="1426"/>
                          <a:pt x="1" y="1434"/>
                          <a:pt x="1" y="1442"/>
                        </a:cubicBezTo>
                        <a:cubicBezTo>
                          <a:pt x="1" y="1442"/>
                          <a:pt x="1" y="1442"/>
                          <a:pt x="1" y="1442"/>
                        </a:cubicBezTo>
                        <a:cubicBezTo>
                          <a:pt x="0" y="1554"/>
                          <a:pt x="65" y="1666"/>
                          <a:pt x="196" y="1758"/>
                        </a:cubicBezTo>
                        <a:cubicBezTo>
                          <a:pt x="487" y="1961"/>
                          <a:pt x="995" y="1985"/>
                          <a:pt x="1332" y="1810"/>
                        </a:cubicBezTo>
                        <a:cubicBezTo>
                          <a:pt x="1494" y="1727"/>
                          <a:pt x="1587" y="1612"/>
                          <a:pt x="1608" y="1494"/>
                        </a:cubicBezTo>
                        <a:cubicBezTo>
                          <a:pt x="1608" y="1482"/>
                          <a:pt x="1608" y="1482"/>
                          <a:pt x="1608" y="1482"/>
                        </a:cubicBezTo>
                        <a:cubicBezTo>
                          <a:pt x="1617" y="1412"/>
                          <a:pt x="1601" y="1340"/>
                          <a:pt x="1559" y="1273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innerShdw blurRad="254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36" name="Gruppieren 39"/>
            <p:cNvGrpSpPr/>
            <p:nvPr/>
          </p:nvGrpSpPr>
          <p:grpSpPr bwMode="gray">
            <a:xfrm>
              <a:off x="4797702" y="4436810"/>
              <a:ext cx="828000" cy="690532"/>
              <a:chOff x="4797702" y="4436810"/>
              <a:chExt cx="828000" cy="690532"/>
            </a:xfrm>
          </p:grpSpPr>
          <p:grpSp>
            <p:nvGrpSpPr>
              <p:cNvPr id="37" name="Gruppieren 40"/>
              <p:cNvGrpSpPr/>
              <p:nvPr/>
            </p:nvGrpSpPr>
            <p:grpSpPr bwMode="gray">
              <a:xfrm>
                <a:off x="4797702" y="4436810"/>
                <a:ext cx="828000" cy="690532"/>
                <a:chOff x="1566037" y="2157443"/>
                <a:chExt cx="828000" cy="690532"/>
              </a:xfrm>
            </p:grpSpPr>
            <p:sp>
              <p:nvSpPr>
                <p:cNvPr id="48" name="Trapezoid 47"/>
                <p:cNvSpPr/>
                <p:nvPr/>
              </p:nvSpPr>
              <p:spPr bwMode="gray">
                <a:xfrm flipV="1">
                  <a:off x="1566037" y="2504785"/>
                  <a:ext cx="828000" cy="343189"/>
                </a:xfrm>
                <a:prstGeom prst="trapezoid">
                  <a:avLst/>
                </a:prstGeom>
                <a:gradFill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Freeform 82"/>
                <p:cNvSpPr>
                  <a:spLocks/>
                </p:cNvSpPr>
                <p:nvPr/>
              </p:nvSpPr>
              <p:spPr bwMode="gray">
                <a:xfrm>
                  <a:off x="1651807" y="2157443"/>
                  <a:ext cx="654099" cy="690532"/>
                </a:xfrm>
                <a:prstGeom prst="round2SameRect">
                  <a:avLst>
                    <a:gd name="adj1" fmla="val 8415"/>
                    <a:gd name="adj2" fmla="val 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43" name="Rechteck 4"/>
              <p:cNvSpPr/>
              <p:nvPr/>
            </p:nvSpPr>
            <p:spPr bwMode="gray">
              <a:xfrm>
                <a:off x="5035830" y="4548669"/>
                <a:ext cx="429038" cy="292951"/>
              </a:xfrm>
              <a:custGeom>
                <a:avLst/>
                <a:gdLst/>
                <a:ahLst/>
                <a:cxnLst/>
                <a:rect l="l" t="t" r="r" b="b"/>
                <a:pathLst>
                  <a:path w="429038" h="292951">
                    <a:moveTo>
                      <a:pt x="0" y="0"/>
                    </a:moveTo>
                    <a:lnTo>
                      <a:pt x="119809" y="0"/>
                    </a:lnTo>
                    <a:lnTo>
                      <a:pt x="119809" y="151206"/>
                    </a:lnTo>
                    <a:lnTo>
                      <a:pt x="119810" y="151206"/>
                    </a:lnTo>
                    <a:lnTo>
                      <a:pt x="119810" y="70777"/>
                    </a:lnTo>
                    <a:lnTo>
                      <a:pt x="219574" y="151206"/>
                    </a:lnTo>
                    <a:lnTo>
                      <a:pt x="224542" y="151206"/>
                    </a:lnTo>
                    <a:lnTo>
                      <a:pt x="224542" y="70777"/>
                    </a:lnTo>
                    <a:lnTo>
                      <a:pt x="324306" y="151206"/>
                    </a:lnTo>
                    <a:lnTo>
                      <a:pt x="329274" y="151206"/>
                    </a:lnTo>
                    <a:lnTo>
                      <a:pt x="329274" y="70777"/>
                    </a:lnTo>
                    <a:lnTo>
                      <a:pt x="429038" y="151206"/>
                    </a:lnTo>
                    <a:lnTo>
                      <a:pt x="427565" y="151206"/>
                    </a:lnTo>
                    <a:lnTo>
                      <a:pt x="427565" y="292951"/>
                    </a:lnTo>
                    <a:lnTo>
                      <a:pt x="119809" y="292951"/>
                    </a:lnTo>
                    <a:lnTo>
                      <a:pt x="119511" y="292951"/>
                    </a:lnTo>
                    <a:lnTo>
                      <a:pt x="0" y="29295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grpSp>
            <p:nvGrpSpPr>
              <p:cNvPr id="38" name="Gruppieren 43"/>
              <p:cNvGrpSpPr/>
              <p:nvPr/>
            </p:nvGrpSpPr>
            <p:grpSpPr bwMode="gray">
              <a:xfrm>
                <a:off x="4965038" y="4784152"/>
                <a:ext cx="323272" cy="215439"/>
                <a:chOff x="4965038" y="4784152"/>
                <a:chExt cx="323272" cy="215439"/>
              </a:xfrm>
            </p:grpSpPr>
            <p:sp>
              <p:nvSpPr>
                <p:cNvPr id="45" name="Freeform 6"/>
                <p:cNvSpPr>
                  <a:spLocks/>
                </p:cNvSpPr>
                <p:nvPr/>
              </p:nvSpPr>
              <p:spPr bwMode="gray">
                <a:xfrm>
                  <a:off x="4965038" y="4784152"/>
                  <a:ext cx="323272" cy="215439"/>
                </a:xfrm>
                <a:custGeom>
                  <a:avLst/>
                  <a:gdLst/>
                  <a:ahLst/>
                  <a:cxnLst>
                    <a:cxn ang="0">
                      <a:pos x="603" y="43"/>
                    </a:cxn>
                    <a:cxn ang="0">
                      <a:pos x="559" y="0"/>
                    </a:cxn>
                    <a:cxn ang="0">
                      <a:pos x="44" y="0"/>
                    </a:cxn>
                    <a:cxn ang="0">
                      <a:pos x="0" y="43"/>
                    </a:cxn>
                    <a:cxn ang="0">
                      <a:pos x="0" y="359"/>
                    </a:cxn>
                    <a:cxn ang="0">
                      <a:pos x="44" y="402"/>
                    </a:cxn>
                    <a:cxn ang="0">
                      <a:pos x="559" y="402"/>
                    </a:cxn>
                    <a:cxn ang="0">
                      <a:pos x="603" y="359"/>
                    </a:cxn>
                    <a:cxn ang="0">
                      <a:pos x="603" y="43"/>
                    </a:cxn>
                  </a:cxnLst>
                  <a:rect l="0" t="0" r="r" b="b"/>
                  <a:pathLst>
                    <a:path w="603" h="402">
                      <a:moveTo>
                        <a:pt x="603" y="43"/>
                      </a:moveTo>
                      <a:cubicBezTo>
                        <a:pt x="603" y="16"/>
                        <a:pt x="587" y="0"/>
                        <a:pt x="559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17" y="0"/>
                        <a:pt x="0" y="16"/>
                        <a:pt x="0" y="43"/>
                      </a:cubicBezTo>
                      <a:cubicBezTo>
                        <a:pt x="0" y="359"/>
                        <a:pt x="0" y="359"/>
                        <a:pt x="0" y="359"/>
                      </a:cubicBezTo>
                      <a:cubicBezTo>
                        <a:pt x="0" y="386"/>
                        <a:pt x="17" y="402"/>
                        <a:pt x="44" y="402"/>
                      </a:cubicBezTo>
                      <a:cubicBezTo>
                        <a:pt x="559" y="402"/>
                        <a:pt x="559" y="402"/>
                        <a:pt x="559" y="402"/>
                      </a:cubicBezTo>
                      <a:cubicBezTo>
                        <a:pt x="587" y="402"/>
                        <a:pt x="603" y="386"/>
                        <a:pt x="603" y="359"/>
                      </a:cubicBezTo>
                      <a:lnTo>
                        <a:pt x="603" y="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 7"/>
                <p:cNvSpPr>
                  <a:spLocks noEditPoints="1"/>
                </p:cNvSpPr>
                <p:nvPr/>
              </p:nvSpPr>
              <p:spPr bwMode="gray">
                <a:xfrm>
                  <a:off x="4982291" y="4803448"/>
                  <a:ext cx="288993" cy="176846"/>
                </a:xfrm>
                <a:custGeom>
                  <a:avLst/>
                  <a:gdLst/>
                  <a:ahLst/>
                  <a:cxnLst>
                    <a:cxn ang="0">
                      <a:pos x="77" y="137"/>
                    </a:cxn>
                    <a:cxn ang="0">
                      <a:pos x="57" y="145"/>
                    </a:cxn>
                    <a:cxn ang="0">
                      <a:pos x="49" y="165"/>
                    </a:cxn>
                    <a:cxn ang="0">
                      <a:pos x="77" y="193"/>
                    </a:cxn>
                    <a:cxn ang="0">
                      <a:pos x="106" y="165"/>
                    </a:cxn>
                    <a:cxn ang="0">
                      <a:pos x="77" y="137"/>
                    </a:cxn>
                    <a:cxn ang="0">
                      <a:pos x="462" y="137"/>
                    </a:cxn>
                    <a:cxn ang="0">
                      <a:pos x="442" y="145"/>
                    </a:cxn>
                    <a:cxn ang="0">
                      <a:pos x="434" y="165"/>
                    </a:cxn>
                    <a:cxn ang="0">
                      <a:pos x="462" y="193"/>
                    </a:cxn>
                    <a:cxn ang="0">
                      <a:pos x="490" y="165"/>
                    </a:cxn>
                    <a:cxn ang="0">
                      <a:pos x="462" y="137"/>
                    </a:cxn>
                    <a:cxn ang="0">
                      <a:pos x="539" y="42"/>
                    </a:cxn>
                    <a:cxn ang="0">
                      <a:pos x="533" y="43"/>
                    </a:cxn>
                    <a:cxn ang="0">
                      <a:pos x="496" y="7"/>
                    </a:cxn>
                    <a:cxn ang="0">
                      <a:pos x="497" y="0"/>
                    </a:cxn>
                    <a:cxn ang="0">
                      <a:pos x="42" y="0"/>
                    </a:cxn>
                    <a:cxn ang="0">
                      <a:pos x="43" y="7"/>
                    </a:cxn>
                    <a:cxn ang="0">
                      <a:pos x="6" y="43"/>
                    </a:cxn>
                    <a:cxn ang="0">
                      <a:pos x="0" y="42"/>
                    </a:cxn>
                    <a:cxn ang="0">
                      <a:pos x="0" y="288"/>
                    </a:cxn>
                    <a:cxn ang="0">
                      <a:pos x="6" y="287"/>
                    </a:cxn>
                    <a:cxn ang="0">
                      <a:pos x="43" y="323"/>
                    </a:cxn>
                    <a:cxn ang="0">
                      <a:pos x="42" y="330"/>
                    </a:cxn>
                    <a:cxn ang="0">
                      <a:pos x="497" y="330"/>
                    </a:cxn>
                    <a:cxn ang="0">
                      <a:pos x="496" y="323"/>
                    </a:cxn>
                    <a:cxn ang="0">
                      <a:pos x="533" y="287"/>
                    </a:cxn>
                    <a:cxn ang="0">
                      <a:pos x="539" y="288"/>
                    </a:cxn>
                    <a:cxn ang="0">
                      <a:pos x="539" y="42"/>
                    </a:cxn>
                    <a:cxn ang="0">
                      <a:pos x="77" y="209"/>
                    </a:cxn>
                    <a:cxn ang="0">
                      <a:pos x="33" y="165"/>
                    </a:cxn>
                    <a:cxn ang="0">
                      <a:pos x="46" y="134"/>
                    </a:cxn>
                    <a:cxn ang="0">
                      <a:pos x="77" y="121"/>
                    </a:cxn>
                    <a:cxn ang="0">
                      <a:pos x="122" y="165"/>
                    </a:cxn>
                    <a:cxn ang="0">
                      <a:pos x="77" y="209"/>
                    </a:cxn>
                    <a:cxn ang="0">
                      <a:pos x="270" y="293"/>
                    </a:cxn>
                    <a:cxn ang="0">
                      <a:pos x="142" y="165"/>
                    </a:cxn>
                    <a:cxn ang="0">
                      <a:pos x="270" y="37"/>
                    </a:cxn>
                    <a:cxn ang="0">
                      <a:pos x="398" y="165"/>
                    </a:cxn>
                    <a:cxn ang="0">
                      <a:pos x="270" y="293"/>
                    </a:cxn>
                    <a:cxn ang="0">
                      <a:pos x="493" y="196"/>
                    </a:cxn>
                    <a:cxn ang="0">
                      <a:pos x="462" y="209"/>
                    </a:cxn>
                    <a:cxn ang="0">
                      <a:pos x="418" y="165"/>
                    </a:cxn>
                    <a:cxn ang="0">
                      <a:pos x="431" y="134"/>
                    </a:cxn>
                    <a:cxn ang="0">
                      <a:pos x="462" y="121"/>
                    </a:cxn>
                    <a:cxn ang="0">
                      <a:pos x="506" y="165"/>
                    </a:cxn>
                    <a:cxn ang="0">
                      <a:pos x="493" y="196"/>
                    </a:cxn>
                  </a:cxnLst>
                  <a:rect l="0" t="0" r="r" b="b"/>
                  <a:pathLst>
                    <a:path w="539" h="330">
                      <a:moveTo>
                        <a:pt x="77" y="137"/>
                      </a:moveTo>
                      <a:cubicBezTo>
                        <a:pt x="70" y="137"/>
                        <a:pt x="63" y="140"/>
                        <a:pt x="57" y="145"/>
                      </a:cubicBezTo>
                      <a:cubicBezTo>
                        <a:pt x="52" y="150"/>
                        <a:pt x="49" y="157"/>
                        <a:pt x="49" y="165"/>
                      </a:cubicBezTo>
                      <a:cubicBezTo>
                        <a:pt x="49" y="181"/>
                        <a:pt x="62" y="193"/>
                        <a:pt x="77" y="193"/>
                      </a:cubicBezTo>
                      <a:cubicBezTo>
                        <a:pt x="93" y="193"/>
                        <a:pt x="106" y="181"/>
                        <a:pt x="106" y="165"/>
                      </a:cubicBezTo>
                      <a:cubicBezTo>
                        <a:pt x="106" y="149"/>
                        <a:pt x="93" y="137"/>
                        <a:pt x="77" y="137"/>
                      </a:cubicBezTo>
                      <a:close/>
                      <a:moveTo>
                        <a:pt x="462" y="137"/>
                      </a:moveTo>
                      <a:cubicBezTo>
                        <a:pt x="454" y="137"/>
                        <a:pt x="447" y="140"/>
                        <a:pt x="442" y="145"/>
                      </a:cubicBezTo>
                      <a:cubicBezTo>
                        <a:pt x="437" y="150"/>
                        <a:pt x="434" y="157"/>
                        <a:pt x="434" y="165"/>
                      </a:cubicBezTo>
                      <a:cubicBezTo>
                        <a:pt x="434" y="181"/>
                        <a:pt x="446" y="193"/>
                        <a:pt x="462" y="193"/>
                      </a:cubicBezTo>
                      <a:cubicBezTo>
                        <a:pt x="478" y="193"/>
                        <a:pt x="490" y="181"/>
                        <a:pt x="490" y="165"/>
                      </a:cubicBezTo>
                      <a:cubicBezTo>
                        <a:pt x="490" y="149"/>
                        <a:pt x="478" y="137"/>
                        <a:pt x="462" y="137"/>
                      </a:cubicBezTo>
                      <a:close/>
                      <a:moveTo>
                        <a:pt x="539" y="42"/>
                      </a:moveTo>
                      <a:cubicBezTo>
                        <a:pt x="537" y="43"/>
                        <a:pt x="535" y="43"/>
                        <a:pt x="533" y="43"/>
                      </a:cubicBezTo>
                      <a:cubicBezTo>
                        <a:pt x="513" y="43"/>
                        <a:pt x="496" y="27"/>
                        <a:pt x="496" y="7"/>
                      </a:cubicBezTo>
                      <a:cubicBezTo>
                        <a:pt x="496" y="5"/>
                        <a:pt x="497" y="2"/>
                        <a:pt x="497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2"/>
                        <a:pt x="43" y="5"/>
                        <a:pt x="43" y="7"/>
                      </a:cubicBezTo>
                      <a:cubicBezTo>
                        <a:pt x="43" y="27"/>
                        <a:pt x="26" y="43"/>
                        <a:pt x="6" y="43"/>
                      </a:cubicBezTo>
                      <a:cubicBezTo>
                        <a:pt x="4" y="43"/>
                        <a:pt x="2" y="43"/>
                        <a:pt x="0" y="42"/>
                      </a:cubicBezTo>
                      <a:cubicBezTo>
                        <a:pt x="0" y="288"/>
                        <a:pt x="0" y="288"/>
                        <a:pt x="0" y="288"/>
                      </a:cubicBezTo>
                      <a:cubicBezTo>
                        <a:pt x="2" y="287"/>
                        <a:pt x="4" y="287"/>
                        <a:pt x="6" y="287"/>
                      </a:cubicBezTo>
                      <a:cubicBezTo>
                        <a:pt x="26" y="287"/>
                        <a:pt x="43" y="303"/>
                        <a:pt x="43" y="323"/>
                      </a:cubicBezTo>
                      <a:cubicBezTo>
                        <a:pt x="43" y="325"/>
                        <a:pt x="42" y="328"/>
                        <a:pt x="42" y="330"/>
                      </a:cubicBezTo>
                      <a:cubicBezTo>
                        <a:pt x="497" y="330"/>
                        <a:pt x="497" y="330"/>
                        <a:pt x="497" y="330"/>
                      </a:cubicBezTo>
                      <a:cubicBezTo>
                        <a:pt x="497" y="328"/>
                        <a:pt x="496" y="325"/>
                        <a:pt x="496" y="323"/>
                      </a:cubicBezTo>
                      <a:cubicBezTo>
                        <a:pt x="496" y="303"/>
                        <a:pt x="513" y="287"/>
                        <a:pt x="533" y="287"/>
                      </a:cubicBezTo>
                      <a:cubicBezTo>
                        <a:pt x="535" y="287"/>
                        <a:pt x="537" y="287"/>
                        <a:pt x="539" y="288"/>
                      </a:cubicBezTo>
                      <a:lnTo>
                        <a:pt x="539" y="42"/>
                      </a:lnTo>
                      <a:close/>
                      <a:moveTo>
                        <a:pt x="77" y="209"/>
                      </a:moveTo>
                      <a:cubicBezTo>
                        <a:pt x="53" y="209"/>
                        <a:pt x="33" y="189"/>
                        <a:pt x="33" y="165"/>
                      </a:cubicBezTo>
                      <a:cubicBezTo>
                        <a:pt x="33" y="153"/>
                        <a:pt x="38" y="142"/>
                        <a:pt x="46" y="134"/>
                      </a:cubicBezTo>
                      <a:cubicBezTo>
                        <a:pt x="55" y="126"/>
                        <a:pt x="66" y="121"/>
                        <a:pt x="77" y="121"/>
                      </a:cubicBezTo>
                      <a:cubicBezTo>
                        <a:pt x="102" y="121"/>
                        <a:pt x="122" y="141"/>
                        <a:pt x="122" y="165"/>
                      </a:cubicBezTo>
                      <a:cubicBezTo>
                        <a:pt x="122" y="189"/>
                        <a:pt x="102" y="209"/>
                        <a:pt x="77" y="209"/>
                      </a:cubicBezTo>
                      <a:close/>
                      <a:moveTo>
                        <a:pt x="270" y="293"/>
                      </a:moveTo>
                      <a:cubicBezTo>
                        <a:pt x="199" y="293"/>
                        <a:pt x="142" y="236"/>
                        <a:pt x="142" y="165"/>
                      </a:cubicBezTo>
                      <a:cubicBezTo>
                        <a:pt x="142" y="94"/>
                        <a:pt x="199" y="37"/>
                        <a:pt x="270" y="37"/>
                      </a:cubicBezTo>
                      <a:cubicBezTo>
                        <a:pt x="341" y="37"/>
                        <a:pt x="398" y="94"/>
                        <a:pt x="398" y="165"/>
                      </a:cubicBezTo>
                      <a:cubicBezTo>
                        <a:pt x="398" y="236"/>
                        <a:pt x="341" y="293"/>
                        <a:pt x="270" y="293"/>
                      </a:cubicBezTo>
                      <a:close/>
                      <a:moveTo>
                        <a:pt x="493" y="196"/>
                      </a:moveTo>
                      <a:cubicBezTo>
                        <a:pt x="485" y="205"/>
                        <a:pt x="474" y="209"/>
                        <a:pt x="462" y="209"/>
                      </a:cubicBezTo>
                      <a:cubicBezTo>
                        <a:pt x="438" y="209"/>
                        <a:pt x="418" y="189"/>
                        <a:pt x="418" y="165"/>
                      </a:cubicBezTo>
                      <a:cubicBezTo>
                        <a:pt x="418" y="153"/>
                        <a:pt x="423" y="142"/>
                        <a:pt x="431" y="134"/>
                      </a:cubicBezTo>
                      <a:cubicBezTo>
                        <a:pt x="439" y="126"/>
                        <a:pt x="450" y="121"/>
                        <a:pt x="462" y="121"/>
                      </a:cubicBezTo>
                      <a:cubicBezTo>
                        <a:pt x="486" y="121"/>
                        <a:pt x="506" y="141"/>
                        <a:pt x="506" y="165"/>
                      </a:cubicBezTo>
                      <a:cubicBezTo>
                        <a:pt x="506" y="177"/>
                        <a:pt x="502" y="188"/>
                        <a:pt x="493" y="196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 8"/>
                <p:cNvSpPr>
                  <a:spLocks/>
                </p:cNvSpPr>
                <p:nvPr/>
              </p:nvSpPr>
              <p:spPr bwMode="gray">
                <a:xfrm>
                  <a:off x="5095346" y="4845674"/>
                  <a:ext cx="62657" cy="92169"/>
                </a:xfrm>
                <a:custGeom>
                  <a:avLst/>
                  <a:gdLst/>
                  <a:ahLst/>
                  <a:cxnLst>
                    <a:cxn ang="0">
                      <a:pos x="104" y="84"/>
                    </a:cxn>
                    <a:cxn ang="0">
                      <a:pos x="66" y="67"/>
                    </a:cxn>
                    <a:cxn ang="0">
                      <a:pos x="52" y="64"/>
                    </a:cxn>
                    <a:cxn ang="0">
                      <a:pos x="43" y="59"/>
                    </a:cxn>
                    <a:cxn ang="0">
                      <a:pos x="41" y="51"/>
                    </a:cxn>
                    <a:cxn ang="0">
                      <a:pos x="43" y="44"/>
                    </a:cxn>
                    <a:cxn ang="0">
                      <a:pos x="52" y="40"/>
                    </a:cxn>
                    <a:cxn ang="0">
                      <a:pos x="66" y="40"/>
                    </a:cxn>
                    <a:cxn ang="0">
                      <a:pos x="73" y="45"/>
                    </a:cxn>
                    <a:cxn ang="0">
                      <a:pos x="76" y="50"/>
                    </a:cxn>
                    <a:cxn ang="0">
                      <a:pos x="82" y="54"/>
                    </a:cxn>
                    <a:cxn ang="0">
                      <a:pos x="106" y="50"/>
                    </a:cxn>
                    <a:cxn ang="0">
                      <a:pos x="111" y="43"/>
                    </a:cxn>
                    <a:cxn ang="0">
                      <a:pos x="98" y="25"/>
                    </a:cxn>
                    <a:cxn ang="0">
                      <a:pos x="73" y="16"/>
                    </a:cxn>
                    <a:cxn ang="0">
                      <a:pos x="73" y="7"/>
                    </a:cxn>
                    <a:cxn ang="0">
                      <a:pos x="66" y="0"/>
                    </a:cxn>
                    <a:cxn ang="0">
                      <a:pos x="51" y="0"/>
                    </a:cxn>
                    <a:cxn ang="0">
                      <a:pos x="45" y="7"/>
                    </a:cxn>
                    <a:cxn ang="0">
                      <a:pos x="45" y="16"/>
                    </a:cxn>
                    <a:cxn ang="0">
                      <a:pos x="17" y="28"/>
                    </a:cxn>
                    <a:cxn ang="0">
                      <a:pos x="5" y="56"/>
                    </a:cxn>
                    <a:cxn ang="0">
                      <a:pos x="11" y="77"/>
                    </a:cxn>
                    <a:cxn ang="0">
                      <a:pos x="25" y="89"/>
                    </a:cxn>
                    <a:cxn ang="0">
                      <a:pos x="52" y="98"/>
                    </a:cxn>
                    <a:cxn ang="0">
                      <a:pos x="66" y="102"/>
                    </a:cxn>
                    <a:cxn ang="0">
                      <a:pos x="78" y="109"/>
                    </a:cxn>
                    <a:cxn ang="0">
                      <a:pos x="81" y="118"/>
                    </a:cxn>
                    <a:cxn ang="0">
                      <a:pos x="77" y="127"/>
                    </a:cxn>
                    <a:cxn ang="0">
                      <a:pos x="66" y="133"/>
                    </a:cxn>
                    <a:cxn ang="0">
                      <a:pos x="52" y="132"/>
                    </a:cxn>
                    <a:cxn ang="0">
                      <a:pos x="42" y="124"/>
                    </a:cxn>
                    <a:cxn ang="0">
                      <a:pos x="39" y="118"/>
                    </a:cxn>
                    <a:cxn ang="0">
                      <a:pos x="31" y="112"/>
                    </a:cxn>
                    <a:cxn ang="0">
                      <a:pos x="6" y="115"/>
                    </a:cxn>
                    <a:cxn ang="0">
                      <a:pos x="1" y="122"/>
                    </a:cxn>
                    <a:cxn ang="0">
                      <a:pos x="4" y="132"/>
                    </a:cxn>
                    <a:cxn ang="0">
                      <a:pos x="14" y="144"/>
                    </a:cxn>
                    <a:cxn ang="0">
                      <a:pos x="29" y="153"/>
                    </a:cxn>
                    <a:cxn ang="0">
                      <a:pos x="45" y="157"/>
                    </a:cxn>
                    <a:cxn ang="0">
                      <a:pos x="45" y="165"/>
                    </a:cxn>
                    <a:cxn ang="0">
                      <a:pos x="51" y="172"/>
                    </a:cxn>
                    <a:cxn ang="0">
                      <a:pos x="66" y="172"/>
                    </a:cxn>
                    <a:cxn ang="0">
                      <a:pos x="73" y="165"/>
                    </a:cxn>
                    <a:cxn ang="0">
                      <a:pos x="73" y="157"/>
                    </a:cxn>
                    <a:cxn ang="0">
                      <a:pos x="85" y="155"/>
                    </a:cxn>
                    <a:cxn ang="0">
                      <a:pos x="101" y="146"/>
                    </a:cxn>
                    <a:cxn ang="0">
                      <a:pos x="112" y="132"/>
                    </a:cxn>
                    <a:cxn ang="0">
                      <a:pos x="117" y="113"/>
                    </a:cxn>
                    <a:cxn ang="0">
                      <a:pos x="104" y="84"/>
                    </a:cxn>
                  </a:cxnLst>
                  <a:rect l="0" t="0" r="r" b="b"/>
                  <a:pathLst>
                    <a:path w="117" h="172">
                      <a:moveTo>
                        <a:pt x="104" y="84"/>
                      </a:moveTo>
                      <a:cubicBezTo>
                        <a:pt x="98" y="78"/>
                        <a:pt x="85" y="73"/>
                        <a:pt x="66" y="67"/>
                      </a:cubicBezTo>
                      <a:cubicBezTo>
                        <a:pt x="52" y="64"/>
                        <a:pt x="52" y="64"/>
                        <a:pt x="52" y="64"/>
                      </a:cubicBezTo>
                      <a:cubicBezTo>
                        <a:pt x="48" y="62"/>
                        <a:pt x="45" y="61"/>
                        <a:pt x="43" y="59"/>
                      </a:cubicBezTo>
                      <a:cubicBezTo>
                        <a:pt x="42" y="57"/>
                        <a:pt x="41" y="54"/>
                        <a:pt x="41" y="51"/>
                      </a:cubicBezTo>
                      <a:cubicBezTo>
                        <a:pt x="41" y="49"/>
                        <a:pt x="42" y="46"/>
                        <a:pt x="43" y="44"/>
                      </a:cubicBezTo>
                      <a:cubicBezTo>
                        <a:pt x="45" y="43"/>
                        <a:pt x="49" y="40"/>
                        <a:pt x="52" y="40"/>
                      </a:cubicBezTo>
                      <a:cubicBezTo>
                        <a:pt x="55" y="39"/>
                        <a:pt x="60" y="38"/>
                        <a:pt x="66" y="40"/>
                      </a:cubicBezTo>
                      <a:cubicBezTo>
                        <a:pt x="69" y="41"/>
                        <a:pt x="71" y="44"/>
                        <a:pt x="73" y="45"/>
                      </a:cubicBezTo>
                      <a:cubicBezTo>
                        <a:pt x="74" y="46"/>
                        <a:pt x="75" y="48"/>
                        <a:pt x="76" y="50"/>
                      </a:cubicBezTo>
                      <a:cubicBezTo>
                        <a:pt x="77" y="52"/>
                        <a:pt x="78" y="54"/>
                        <a:pt x="82" y="54"/>
                      </a:cubicBezTo>
                      <a:cubicBezTo>
                        <a:pt x="86" y="53"/>
                        <a:pt x="102" y="51"/>
                        <a:pt x="106" y="50"/>
                      </a:cubicBezTo>
                      <a:cubicBezTo>
                        <a:pt x="109" y="49"/>
                        <a:pt x="112" y="47"/>
                        <a:pt x="111" y="43"/>
                      </a:cubicBezTo>
                      <a:cubicBezTo>
                        <a:pt x="108" y="36"/>
                        <a:pt x="104" y="30"/>
                        <a:pt x="98" y="25"/>
                      </a:cubicBezTo>
                      <a:cubicBezTo>
                        <a:pt x="92" y="20"/>
                        <a:pt x="83" y="17"/>
                        <a:pt x="73" y="16"/>
                      </a:cubicBezTo>
                      <a:cubicBezTo>
                        <a:pt x="73" y="7"/>
                        <a:pt x="73" y="7"/>
                        <a:pt x="73" y="7"/>
                      </a:cubicBezTo>
                      <a:cubicBezTo>
                        <a:pt x="73" y="3"/>
                        <a:pt x="70" y="0"/>
                        <a:pt x="66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48" y="0"/>
                        <a:pt x="45" y="3"/>
                        <a:pt x="45" y="7"/>
                      </a:cubicBezTo>
                      <a:cubicBezTo>
                        <a:pt x="45" y="16"/>
                        <a:pt x="45" y="16"/>
                        <a:pt x="45" y="16"/>
                      </a:cubicBezTo>
                      <a:cubicBezTo>
                        <a:pt x="33" y="17"/>
                        <a:pt x="23" y="21"/>
                        <a:pt x="17" y="28"/>
                      </a:cubicBezTo>
                      <a:cubicBezTo>
                        <a:pt x="9" y="35"/>
                        <a:pt x="5" y="45"/>
                        <a:pt x="5" y="56"/>
                      </a:cubicBezTo>
                      <a:cubicBezTo>
                        <a:pt x="5" y="64"/>
                        <a:pt x="7" y="71"/>
                        <a:pt x="11" y="77"/>
                      </a:cubicBezTo>
                      <a:cubicBezTo>
                        <a:pt x="15" y="82"/>
                        <a:pt x="19" y="87"/>
                        <a:pt x="25" y="89"/>
                      </a:cubicBezTo>
                      <a:cubicBezTo>
                        <a:pt x="30" y="92"/>
                        <a:pt x="39" y="95"/>
                        <a:pt x="52" y="98"/>
                      </a:cubicBezTo>
                      <a:cubicBezTo>
                        <a:pt x="66" y="102"/>
                        <a:pt x="66" y="102"/>
                        <a:pt x="66" y="102"/>
                      </a:cubicBezTo>
                      <a:cubicBezTo>
                        <a:pt x="72" y="105"/>
                        <a:pt x="76" y="107"/>
                        <a:pt x="78" y="109"/>
                      </a:cubicBezTo>
                      <a:cubicBezTo>
                        <a:pt x="80" y="112"/>
                        <a:pt x="81" y="115"/>
                        <a:pt x="81" y="118"/>
                      </a:cubicBezTo>
                      <a:cubicBezTo>
                        <a:pt x="81" y="121"/>
                        <a:pt x="80" y="124"/>
                        <a:pt x="77" y="127"/>
                      </a:cubicBezTo>
                      <a:cubicBezTo>
                        <a:pt x="75" y="130"/>
                        <a:pt x="69" y="132"/>
                        <a:pt x="66" y="133"/>
                      </a:cubicBezTo>
                      <a:cubicBezTo>
                        <a:pt x="62" y="133"/>
                        <a:pt x="55" y="133"/>
                        <a:pt x="52" y="132"/>
                      </a:cubicBezTo>
                      <a:cubicBezTo>
                        <a:pt x="48" y="131"/>
                        <a:pt x="44" y="127"/>
                        <a:pt x="42" y="124"/>
                      </a:cubicBezTo>
                      <a:cubicBezTo>
                        <a:pt x="41" y="123"/>
                        <a:pt x="40" y="121"/>
                        <a:pt x="39" y="118"/>
                      </a:cubicBezTo>
                      <a:cubicBezTo>
                        <a:pt x="39" y="116"/>
                        <a:pt x="38" y="111"/>
                        <a:pt x="31" y="112"/>
                      </a:cubicBezTo>
                      <a:cubicBezTo>
                        <a:pt x="24" y="112"/>
                        <a:pt x="11" y="114"/>
                        <a:pt x="6" y="115"/>
                      </a:cubicBezTo>
                      <a:cubicBezTo>
                        <a:pt x="2" y="115"/>
                        <a:pt x="0" y="118"/>
                        <a:pt x="1" y="122"/>
                      </a:cubicBezTo>
                      <a:cubicBezTo>
                        <a:pt x="2" y="126"/>
                        <a:pt x="3" y="129"/>
                        <a:pt x="4" y="132"/>
                      </a:cubicBezTo>
                      <a:cubicBezTo>
                        <a:pt x="7" y="136"/>
                        <a:pt x="10" y="140"/>
                        <a:pt x="14" y="144"/>
                      </a:cubicBezTo>
                      <a:cubicBezTo>
                        <a:pt x="18" y="148"/>
                        <a:pt x="23" y="151"/>
                        <a:pt x="29" y="153"/>
                      </a:cubicBezTo>
                      <a:cubicBezTo>
                        <a:pt x="33" y="155"/>
                        <a:pt x="39" y="156"/>
                        <a:pt x="45" y="157"/>
                      </a:cubicBezTo>
                      <a:cubicBezTo>
                        <a:pt x="45" y="165"/>
                        <a:pt x="45" y="165"/>
                        <a:pt x="45" y="165"/>
                      </a:cubicBezTo>
                      <a:cubicBezTo>
                        <a:pt x="45" y="169"/>
                        <a:pt x="48" y="172"/>
                        <a:pt x="51" y="172"/>
                      </a:cubicBezTo>
                      <a:cubicBezTo>
                        <a:pt x="66" y="172"/>
                        <a:pt x="66" y="172"/>
                        <a:pt x="66" y="172"/>
                      </a:cubicBezTo>
                      <a:cubicBezTo>
                        <a:pt x="70" y="172"/>
                        <a:pt x="73" y="169"/>
                        <a:pt x="73" y="165"/>
                      </a:cubicBezTo>
                      <a:cubicBezTo>
                        <a:pt x="73" y="157"/>
                        <a:pt x="73" y="157"/>
                        <a:pt x="73" y="157"/>
                      </a:cubicBezTo>
                      <a:cubicBezTo>
                        <a:pt x="77" y="157"/>
                        <a:pt x="82" y="156"/>
                        <a:pt x="85" y="155"/>
                      </a:cubicBezTo>
                      <a:cubicBezTo>
                        <a:pt x="91" y="153"/>
                        <a:pt x="96" y="150"/>
                        <a:pt x="101" y="146"/>
                      </a:cubicBezTo>
                      <a:cubicBezTo>
                        <a:pt x="105" y="142"/>
                        <a:pt x="109" y="137"/>
                        <a:pt x="112" y="132"/>
                      </a:cubicBezTo>
                      <a:cubicBezTo>
                        <a:pt x="115" y="126"/>
                        <a:pt x="117" y="120"/>
                        <a:pt x="117" y="113"/>
                      </a:cubicBezTo>
                      <a:cubicBezTo>
                        <a:pt x="117" y="101"/>
                        <a:pt x="113" y="91"/>
                        <a:pt x="104" y="8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47" name="Textfeld 31"/>
          <p:cNvSpPr txBox="1"/>
          <p:nvPr/>
        </p:nvSpPr>
        <p:spPr bwMode="gray">
          <a:xfrm>
            <a:off x="457200" y="1143000"/>
            <a:ext cx="25675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w Cen MT" pitchFamily="34" charset="0"/>
              </a:rPr>
              <a:t>What is Telemedicine?</a:t>
            </a:r>
          </a:p>
        </p:txBody>
      </p:sp>
      <p:sp>
        <p:nvSpPr>
          <p:cNvPr id="148" name="Textfeld 29"/>
          <p:cNvSpPr txBox="1"/>
          <p:nvPr/>
        </p:nvSpPr>
        <p:spPr bwMode="gray">
          <a:xfrm>
            <a:off x="838200" y="4800601"/>
            <a:ext cx="23020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w Cen MT" pitchFamily="34" charset="0"/>
              </a:rPr>
              <a:t>Provider Documentation/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Tw Cen MT" pitchFamily="34" charset="0"/>
              </a:rPr>
              <a:t>History Backup/Data Base   </a:t>
            </a:r>
          </a:p>
          <a:p>
            <a:endParaRPr lang="en-US" sz="2000" b="1" dirty="0" smtClean="0">
              <a:solidFill>
                <a:srgbClr val="00B050"/>
              </a:solidFill>
              <a:latin typeface="Tw Cen MT" pitchFamily="34" charset="0"/>
            </a:endParaRPr>
          </a:p>
          <a:p>
            <a:endParaRPr lang="en-US" sz="2000" b="1" dirty="0" smtClean="0">
              <a:solidFill>
                <a:srgbClr val="00B050"/>
              </a:solidFill>
              <a:latin typeface="Tw Cen MT" pitchFamily="34" charset="0"/>
            </a:endParaRPr>
          </a:p>
        </p:txBody>
      </p:sp>
      <p:sp>
        <p:nvSpPr>
          <p:cNvPr id="149" name="Textfeld 29"/>
          <p:cNvSpPr txBox="1"/>
          <p:nvPr/>
        </p:nvSpPr>
        <p:spPr bwMode="gray">
          <a:xfrm>
            <a:off x="228600" y="2743200"/>
            <a:ext cx="230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w Cen MT" pitchFamily="34" charset="0"/>
              </a:rPr>
              <a:t>Regulatory Compliance</a:t>
            </a:r>
          </a:p>
        </p:txBody>
      </p:sp>
      <p:pic>
        <p:nvPicPr>
          <p:cNvPr id="115" name="Picture 114" descr="bbzzs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le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48399"/>
          </a:xfrm>
          <a:prstGeom prst="rect">
            <a:avLst/>
          </a:prstGeom>
        </p:spPr>
      </p:pic>
      <p:pic>
        <p:nvPicPr>
          <p:cNvPr id="8" name="Picture 7" descr="bbzz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e wo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87549"/>
          </a:xfrm>
          <a:prstGeom prst="rect">
            <a:avLst/>
          </a:prstGeom>
        </p:spPr>
      </p:pic>
      <p:pic>
        <p:nvPicPr>
          <p:cNvPr id="5" name="Picture 4" descr="bbzz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3363" y="2209800"/>
            <a:ext cx="2447704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spc="-10" dirty="0">
                <a:solidFill>
                  <a:srgbClr val="464646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Step</a:t>
            </a:r>
            <a:r>
              <a:rPr lang="en-US" sz="1300" spc="-10" dirty="0" smtClean="0">
                <a:solidFill>
                  <a:srgbClr val="464646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 2.</a:t>
            </a:r>
            <a:endParaRPr lang="en-US" sz="1300" spc="-10" dirty="0">
              <a:solidFill>
                <a:srgbClr val="464646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>
              <a:defRPr/>
            </a:pPr>
            <a:r>
              <a:rPr lang="en-US" sz="1600" b="1" spc="-10" dirty="0" smtClean="0">
                <a:solidFill>
                  <a:srgbClr val="0070C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Request consult</a:t>
            </a:r>
            <a:endParaRPr lang="en-US" sz="1600" b="1" spc="-10" dirty="0">
              <a:solidFill>
                <a:srgbClr val="0070C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204591"/>
            <a:ext cx="2194954" cy="5386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spc="-10" dirty="0">
                <a:solidFill>
                  <a:srgbClr val="464646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Step</a:t>
            </a:r>
            <a:r>
              <a:rPr lang="en-US" sz="1300" spc="-10" dirty="0" smtClean="0">
                <a:solidFill>
                  <a:srgbClr val="464646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 3.</a:t>
            </a:r>
            <a:endParaRPr lang="en-US" sz="1300" spc="-10" dirty="0">
              <a:solidFill>
                <a:srgbClr val="464646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>
              <a:defRPr/>
            </a:pPr>
            <a:r>
              <a:rPr lang="en-US" sz="1600" b="1" spc="-10" dirty="0">
                <a:solidFill>
                  <a:srgbClr val="0070C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Talk with a </a:t>
            </a:r>
            <a:r>
              <a:rPr lang="en-US" sz="1600" b="1" spc="-10" dirty="0" smtClean="0">
                <a:solidFill>
                  <a:srgbClr val="0070C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physician</a:t>
            </a:r>
            <a:endParaRPr lang="en-US" sz="1600" b="1" spc="-10" dirty="0">
              <a:solidFill>
                <a:srgbClr val="0070C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74" y="4114800"/>
            <a:ext cx="1951037" cy="5381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spc="-10" dirty="0">
                <a:solidFill>
                  <a:srgbClr val="464646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Step</a:t>
            </a:r>
            <a:r>
              <a:rPr lang="en-US" sz="1300" spc="-10" dirty="0" smtClean="0">
                <a:solidFill>
                  <a:srgbClr val="464646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 4.</a:t>
            </a:r>
            <a:endParaRPr lang="en-US" sz="1300" spc="-10" dirty="0">
              <a:solidFill>
                <a:srgbClr val="464646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>
              <a:defRPr/>
            </a:pPr>
            <a:r>
              <a:rPr lang="en-US" sz="1600" b="1" spc="-10" dirty="0">
                <a:solidFill>
                  <a:srgbClr val="0070C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Resolve the </a:t>
            </a:r>
            <a:r>
              <a:rPr lang="en-US" sz="1600" b="1" spc="-10" dirty="0" smtClean="0">
                <a:solidFill>
                  <a:srgbClr val="0070C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issue</a:t>
            </a:r>
            <a:endParaRPr lang="en-US" sz="1600" b="1" spc="-10" dirty="0">
              <a:solidFill>
                <a:srgbClr val="0070C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29193" y="2895600"/>
            <a:ext cx="246887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sz="1100" dirty="0" smtClean="0"/>
              <a:t>You simply </a:t>
            </a:r>
            <a:r>
              <a:rPr lang="en-US" sz="1100" dirty="0"/>
              <a:t>log on to </a:t>
            </a:r>
            <a:r>
              <a:rPr lang="en-US" sz="1100" dirty="0" smtClean="0"/>
              <a:t>your account </a:t>
            </a:r>
            <a:r>
              <a:rPr lang="en-US" sz="1100" dirty="0"/>
              <a:t>or call </a:t>
            </a:r>
            <a:r>
              <a:rPr lang="en-US" sz="1100" dirty="0" smtClean="0"/>
              <a:t>Concierge Benefit Services’ toll free telemedicine line, </a:t>
            </a:r>
            <a:r>
              <a:rPr lang="en-US" sz="1100" dirty="0"/>
              <a:t>24/7/365, to request either a telephone or video </a:t>
            </a:r>
            <a:r>
              <a:rPr lang="en-US" sz="1100" dirty="0" smtClean="0"/>
              <a:t>consultation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49124" y="2895600"/>
            <a:ext cx="24257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sz="1100" dirty="0"/>
              <a:t>A board-certified </a:t>
            </a:r>
            <a:r>
              <a:rPr lang="en-US" sz="1100" dirty="0" smtClean="0"/>
              <a:t>physician </a:t>
            </a:r>
            <a:r>
              <a:rPr lang="en-US" sz="1100" dirty="0"/>
              <a:t>licensed in </a:t>
            </a:r>
            <a:r>
              <a:rPr lang="en-US" sz="1100" dirty="0" smtClean="0"/>
              <a:t>your state </a:t>
            </a:r>
            <a:r>
              <a:rPr lang="en-US" sz="1100" dirty="0"/>
              <a:t>reviews </a:t>
            </a:r>
            <a:r>
              <a:rPr lang="en-US" sz="1100" dirty="0" smtClean="0"/>
              <a:t>your medical history and </a:t>
            </a:r>
            <a:r>
              <a:rPr lang="en-US" sz="1100" dirty="0"/>
              <a:t>provides a </a:t>
            </a:r>
            <a:r>
              <a:rPr lang="en-US" sz="1100" dirty="0" smtClean="0"/>
              <a:t>consultation </a:t>
            </a:r>
            <a:r>
              <a:rPr lang="en-US" sz="1100" dirty="0"/>
              <a:t>over the phone or through video, just like an in-person visit.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9404" y="4724400"/>
            <a:ext cx="224839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sz="1100" dirty="0"/>
              <a:t>The </a:t>
            </a:r>
            <a:r>
              <a:rPr lang="en-US" sz="1100" dirty="0" smtClean="0"/>
              <a:t>physician </a:t>
            </a:r>
            <a:r>
              <a:rPr lang="en-US" sz="1100" dirty="0"/>
              <a:t>recommends the right treatment for </a:t>
            </a:r>
            <a:r>
              <a:rPr lang="en-US" sz="1100" dirty="0" smtClean="0"/>
              <a:t>your medical </a:t>
            </a:r>
            <a:r>
              <a:rPr lang="en-US" sz="1100" dirty="0"/>
              <a:t>issue. If a prescription is necessary, </a:t>
            </a:r>
            <a:r>
              <a:rPr lang="en-US" sz="1100" dirty="0" smtClean="0"/>
              <a:t>it is electronically sent to your pharmacy </a:t>
            </a:r>
            <a:r>
              <a:rPr lang="en-US" sz="1100" dirty="0"/>
              <a:t>of choice.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1676400"/>
            <a:ext cx="8043863" cy="1587"/>
          </a:xfrm>
          <a:prstGeom prst="line">
            <a:avLst/>
          </a:prstGeom>
          <a:ln w="19050" cap="flat" cmpd="sng" algn="ctr">
            <a:solidFill>
              <a:srgbClr val="464646"/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3962400"/>
            <a:ext cx="8043863" cy="1587"/>
          </a:xfrm>
          <a:prstGeom prst="line">
            <a:avLst/>
          </a:prstGeom>
          <a:ln w="19050" cap="flat" cmpd="sng" algn="ctr">
            <a:solidFill>
              <a:srgbClr val="464646"/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3574" y="2209800"/>
            <a:ext cx="1672253" cy="5386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spc="-10" dirty="0">
                <a:solidFill>
                  <a:srgbClr val="464646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Step</a:t>
            </a:r>
            <a:r>
              <a:rPr lang="en-US" sz="1300" spc="-10" dirty="0" smtClean="0">
                <a:solidFill>
                  <a:srgbClr val="464646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 1.</a:t>
            </a:r>
          </a:p>
          <a:p>
            <a:pPr>
              <a:defRPr/>
            </a:pPr>
            <a:r>
              <a:rPr lang="en-US" sz="1600" b="1" spc="-10" dirty="0" smtClean="0">
                <a:solidFill>
                  <a:srgbClr val="0070C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Medical history</a:t>
            </a:r>
            <a:endParaRPr lang="en-US" sz="1600" b="1" spc="-10" dirty="0">
              <a:solidFill>
                <a:srgbClr val="0070C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9405" y="2895600"/>
            <a:ext cx="22483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sz="1200" dirty="0" smtClean="0"/>
              <a:t>You are required to complete your medical history online, by phone, or by faxing a paper form prior to requesting a consultation.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3363" y="4114800"/>
            <a:ext cx="1905752" cy="5386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spc="-10" dirty="0">
                <a:solidFill>
                  <a:srgbClr val="464646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Step</a:t>
            </a:r>
            <a:r>
              <a:rPr lang="en-US" sz="1300" spc="-10" dirty="0" smtClean="0">
                <a:solidFill>
                  <a:srgbClr val="464646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 5.</a:t>
            </a:r>
            <a:endParaRPr lang="en-US" sz="1300" spc="-10" dirty="0">
              <a:solidFill>
                <a:srgbClr val="464646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>
              <a:defRPr/>
            </a:pPr>
            <a:r>
              <a:rPr lang="en-US" sz="1600" b="1" spc="-10" dirty="0" smtClean="0">
                <a:solidFill>
                  <a:srgbClr val="0070C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Continuity of care</a:t>
            </a:r>
            <a:endParaRPr lang="en-US" sz="1600" b="1" spc="-10" dirty="0">
              <a:solidFill>
                <a:srgbClr val="0070C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29193" y="4724400"/>
            <a:ext cx="260434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sz="1100" dirty="0" smtClean="0"/>
              <a:t>The physician documents the results of the consultation in your medical history. Consultation information is sent to the health plan and can be sent to your primary care physician.</a:t>
            </a:r>
            <a:endParaRPr lang="en-US" sz="1100" dirty="0"/>
          </a:p>
        </p:txBody>
      </p:sp>
      <p:pic>
        <p:nvPicPr>
          <p:cNvPr id="18" name="Picture 17" descr="clipboar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90" y="2209800"/>
            <a:ext cx="380531" cy="515195"/>
          </a:xfrm>
          <a:prstGeom prst="rect">
            <a:avLst/>
          </a:prstGeom>
        </p:spPr>
      </p:pic>
      <p:pic>
        <p:nvPicPr>
          <p:cNvPr id="19" name="Picture 18" descr="tal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96" y="2286000"/>
            <a:ext cx="633255" cy="472711"/>
          </a:xfrm>
          <a:prstGeom prst="rect">
            <a:avLst/>
          </a:prstGeom>
        </p:spPr>
      </p:pic>
      <p:pic>
        <p:nvPicPr>
          <p:cNvPr id="20" name="Picture 19" descr="chec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86" y="4191000"/>
            <a:ext cx="500450" cy="447746"/>
          </a:xfrm>
          <a:prstGeom prst="rect">
            <a:avLst/>
          </a:prstGeom>
        </p:spPr>
      </p:pic>
      <p:pic>
        <p:nvPicPr>
          <p:cNvPr id="22" name="Picture 21" descr="continuity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87" y="4191000"/>
            <a:ext cx="558802" cy="478056"/>
          </a:xfrm>
          <a:prstGeom prst="rect">
            <a:avLst/>
          </a:prstGeom>
        </p:spPr>
      </p:pic>
      <p:pic>
        <p:nvPicPr>
          <p:cNvPr id="23" name="Picture 2" descr="6079F9B6-0C71-457E-9F6E-74165EE03C0C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26" y="2209800"/>
            <a:ext cx="630272" cy="49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71005" y="685800"/>
            <a:ext cx="8572995" cy="129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1F2C48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6464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F2C4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F2C4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F2C4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F2C4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F2C4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F2C48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HOW IT WORKS</a:t>
            </a:r>
          </a:p>
          <a:p>
            <a:pPr eaLnBrk="1" hangingPunct="1">
              <a:buFontTx/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6" name="Picture 25" descr="bbzzs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69821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5132831" y="3457955"/>
            <a:ext cx="3360419" cy="2278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67883" y="2895600"/>
            <a:ext cx="3671317" cy="2750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05027" y="498083"/>
            <a:ext cx="6965004" cy="8582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-279" baseline="3413" dirty="0" smtClean="0">
                <a:latin typeface="Calibri"/>
                <a:cs typeface="Calibri"/>
              </a:rPr>
              <a:t>T</a:t>
            </a:r>
            <a:r>
              <a:rPr sz="4800" b="1" spc="-4" baseline="3413" dirty="0" smtClean="0">
                <a:latin typeface="Calibri"/>
                <a:cs typeface="Calibri"/>
              </a:rPr>
              <a:t>e</a:t>
            </a:r>
            <a:r>
              <a:rPr sz="4800" b="1" spc="4" baseline="3413" dirty="0" smtClean="0">
                <a:latin typeface="Calibri"/>
                <a:cs typeface="Calibri"/>
              </a:rPr>
              <a:t>l</a:t>
            </a:r>
            <a:r>
              <a:rPr sz="4800" b="1" spc="-4" baseline="3413" dirty="0" smtClean="0">
                <a:latin typeface="Calibri"/>
                <a:cs typeface="Calibri"/>
              </a:rPr>
              <a:t>ehe</a:t>
            </a:r>
            <a:r>
              <a:rPr sz="4800" b="1" spc="0" baseline="3413" dirty="0" smtClean="0">
                <a:latin typeface="Calibri"/>
                <a:cs typeface="Calibri"/>
              </a:rPr>
              <a:t>a</a:t>
            </a:r>
            <a:r>
              <a:rPr sz="4800" b="1" spc="4" baseline="3413" dirty="0" smtClean="0">
                <a:latin typeface="Calibri"/>
                <a:cs typeface="Calibri"/>
              </a:rPr>
              <a:t>lt</a:t>
            </a:r>
            <a:r>
              <a:rPr sz="4800" b="1" spc="0" baseline="3413" dirty="0" smtClean="0">
                <a:latin typeface="Calibri"/>
                <a:cs typeface="Calibri"/>
              </a:rPr>
              <a:t>h</a:t>
            </a:r>
            <a:r>
              <a:rPr sz="4800" b="1" spc="-14" baseline="3413" dirty="0" smtClean="0">
                <a:latin typeface="Calibri"/>
                <a:cs typeface="Calibri"/>
              </a:rPr>
              <a:t> </a:t>
            </a:r>
            <a:r>
              <a:rPr sz="4800" b="1" spc="4" baseline="3413" dirty="0" smtClean="0">
                <a:latin typeface="Calibri"/>
                <a:cs typeface="Calibri"/>
              </a:rPr>
              <a:t>i</a:t>
            </a:r>
            <a:r>
              <a:rPr sz="4800" b="1" spc="0" baseline="3413" dirty="0" smtClean="0">
                <a:latin typeface="Calibri"/>
                <a:cs typeface="Calibri"/>
              </a:rPr>
              <a:t>n </a:t>
            </a:r>
            <a:r>
              <a:rPr sz="4800" b="1" spc="4" baseline="3413" dirty="0" smtClean="0">
                <a:latin typeface="Calibri"/>
                <a:cs typeface="Calibri"/>
              </a:rPr>
              <a:t>t</a:t>
            </a:r>
            <a:r>
              <a:rPr sz="4800" b="1" spc="-4" baseline="3413" dirty="0" smtClean="0">
                <a:latin typeface="Calibri"/>
                <a:cs typeface="Calibri"/>
              </a:rPr>
              <a:t>h</a:t>
            </a:r>
            <a:r>
              <a:rPr sz="4800" b="1" spc="0" baseline="3413" dirty="0" smtClean="0">
                <a:latin typeface="Calibri"/>
                <a:cs typeface="Calibri"/>
              </a:rPr>
              <a:t>e </a:t>
            </a:r>
            <a:r>
              <a:rPr sz="4800" b="1" spc="-4" baseline="3413" dirty="0" smtClean="0">
                <a:latin typeface="Calibri"/>
                <a:cs typeface="Calibri"/>
              </a:rPr>
              <a:t>E</a:t>
            </a:r>
            <a:r>
              <a:rPr sz="4800" b="1" spc="0" baseline="3413" dirty="0" smtClean="0">
                <a:latin typeface="Calibri"/>
                <a:cs typeface="Calibri"/>
              </a:rPr>
              <a:t>m</a:t>
            </a:r>
            <a:r>
              <a:rPr sz="4800" b="1" spc="-4" baseline="3413" dirty="0" smtClean="0">
                <a:latin typeface="Calibri"/>
                <a:cs typeface="Calibri"/>
              </a:rPr>
              <a:t>e</a:t>
            </a:r>
            <a:r>
              <a:rPr sz="4800" b="1" spc="-34" baseline="3413" dirty="0" smtClean="0">
                <a:latin typeface="Calibri"/>
                <a:cs typeface="Calibri"/>
              </a:rPr>
              <a:t>r</a:t>
            </a:r>
            <a:r>
              <a:rPr sz="4800" b="1" spc="-29" baseline="3413" dirty="0" smtClean="0">
                <a:latin typeface="Calibri"/>
                <a:cs typeface="Calibri"/>
              </a:rPr>
              <a:t>g</a:t>
            </a:r>
            <a:r>
              <a:rPr sz="4800" b="1" spc="-4" baseline="3413" dirty="0" smtClean="0">
                <a:latin typeface="Calibri"/>
                <a:cs typeface="Calibri"/>
              </a:rPr>
              <a:t>en</a:t>
            </a:r>
            <a:r>
              <a:rPr sz="4800" b="1" spc="4" baseline="3413" dirty="0" smtClean="0">
                <a:latin typeface="Calibri"/>
                <a:cs typeface="Calibri"/>
              </a:rPr>
              <a:t>c</a:t>
            </a:r>
            <a:r>
              <a:rPr sz="4800" b="1" spc="0" baseline="3413" dirty="0" smtClean="0">
                <a:latin typeface="Calibri"/>
                <a:cs typeface="Calibri"/>
              </a:rPr>
              <a:t>y</a:t>
            </a:r>
            <a:r>
              <a:rPr sz="4800" b="1" spc="-19" baseline="3413" dirty="0" smtClean="0">
                <a:latin typeface="Calibri"/>
                <a:cs typeface="Calibri"/>
              </a:rPr>
              <a:t> </a:t>
            </a:r>
            <a:r>
              <a:rPr sz="4800" b="1" spc="-4" baseline="3413" dirty="0" smtClean="0">
                <a:latin typeface="Calibri"/>
                <a:cs typeface="Calibri"/>
              </a:rPr>
              <a:t>Dep</a:t>
            </a:r>
            <a:r>
              <a:rPr sz="4800" b="1" spc="0" baseline="3413" dirty="0" smtClean="0">
                <a:latin typeface="Calibri"/>
                <a:cs typeface="Calibri"/>
              </a:rPr>
              <a:t>ar</a:t>
            </a:r>
            <a:r>
              <a:rPr sz="4800" b="1" spc="4" baseline="3413" dirty="0" smtClean="0"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latin typeface="Calibri"/>
                <a:cs typeface="Calibri"/>
              </a:rPr>
              <a:t>m</a:t>
            </a:r>
            <a:r>
              <a:rPr sz="4800" b="1" spc="-4" baseline="3413" dirty="0" smtClean="0">
                <a:latin typeface="Calibri"/>
                <a:cs typeface="Calibri"/>
              </a:rPr>
              <a:t>e</a:t>
            </a:r>
            <a:r>
              <a:rPr sz="4800" b="1" spc="-29" baseline="3413" dirty="0" smtClean="0">
                <a:latin typeface="Calibri"/>
                <a:cs typeface="Calibri"/>
              </a:rPr>
              <a:t>n</a:t>
            </a:r>
            <a:r>
              <a:rPr sz="4800" b="1" spc="0" baseline="3413" dirty="0" smtClean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marL="1889036" marR="1920136" algn="ctr">
              <a:lnSpc>
                <a:spcPts val="3350"/>
              </a:lnSpc>
            </a:pP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Qu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spc="-25" baseline="195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4200" b="1" i="1" spc="-71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Cr</a:t>
            </a: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spc="-19" baseline="195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9003" y="175328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1903" y="1771671"/>
            <a:ext cx="65232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Cl</a:t>
            </a:r>
            <a:r>
              <a:rPr sz="3600" b="1" spc="4" baseline="3413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rifi</a:t>
            </a:r>
            <a:r>
              <a:rPr sz="3600" b="1" spc="-4" baseline="3413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3600" b="1" spc="-19" baseline="3413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3600" b="1" spc="-4" baseline="3413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3600" b="1" spc="4" baseline="3413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3600" b="1" spc="-4" baseline="3413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: </a:t>
            </a:r>
            <a:r>
              <a:rPr sz="3600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Wh</a:t>
            </a:r>
            <a:r>
              <a:rPr sz="3600" spc="-19" baseline="3413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3600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t p</a:t>
            </a:r>
            <a:r>
              <a:rPr sz="3600" spc="-34" baseline="3413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3600" spc="-4" baseline="3413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3600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bl</a:t>
            </a:r>
            <a:r>
              <a:rPr sz="3600" spc="4" baseline="3413" dirty="0" smtClean="0">
                <a:solidFill>
                  <a:srgbClr val="535961"/>
                </a:solidFill>
                <a:latin typeface="Calibri"/>
                <a:cs typeface="Calibri"/>
              </a:rPr>
              <a:t>em</a:t>
            </a:r>
            <a:r>
              <a:rPr sz="3600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3600" spc="-14" baseline="3413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3600" spc="-34" baseline="3413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e </a:t>
            </a:r>
            <a:r>
              <a:rPr sz="3600" spc="-25" baseline="3413" dirty="0" smtClean="0">
                <a:solidFill>
                  <a:srgbClr val="535961"/>
                </a:solidFill>
                <a:latin typeface="Calibri"/>
                <a:cs typeface="Calibri"/>
              </a:rPr>
              <a:t>w</a:t>
            </a:r>
            <a:r>
              <a:rPr sz="3600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e t</a:t>
            </a:r>
            <a:r>
              <a:rPr sz="3600" spc="14" baseline="3413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3600" spc="4" baseline="3413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3600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ing</a:t>
            </a:r>
            <a:r>
              <a:rPr sz="3600" spc="-29" baseline="3413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3600" spc="-25" baseline="3413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3600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3600" spc="-9" baseline="3413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3600" spc="-4" baseline="3413" dirty="0" smtClean="0">
                <a:solidFill>
                  <a:srgbClr val="535961"/>
                </a:solidFill>
                <a:latin typeface="Calibri"/>
                <a:cs typeface="Calibri"/>
              </a:rPr>
              <a:t>so</a:t>
            </a:r>
            <a:r>
              <a:rPr sz="3600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l</a:t>
            </a:r>
            <a:r>
              <a:rPr sz="3600" spc="-29" baseline="3413" dirty="0" smtClean="0">
                <a:solidFill>
                  <a:srgbClr val="535961"/>
                </a:solidFill>
                <a:latin typeface="Calibri"/>
                <a:cs typeface="Calibri"/>
              </a:rPr>
              <a:t>v</a:t>
            </a:r>
            <a:r>
              <a:rPr sz="3600" spc="4" baseline="3413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3600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003" y="245432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1903" y="2838471"/>
            <a:ext cx="51901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003" y="397832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1903" y="3996711"/>
            <a:ext cx="33373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Fi</a:t>
            </a:r>
            <a:r>
              <a:rPr sz="3600" b="1" spc="-4" baseline="3413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3600" b="1" spc="4" baseline="3413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3600" b="1" spc="-4" baseline="3413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3600" b="1" spc="4" baseline="3413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3600" b="1" spc="4" baseline="3413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l</a:t>
            </a:r>
            <a:r>
              <a:rPr sz="3600" b="1" spc="-14" baseline="3413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j</a:t>
            </a:r>
            <a:r>
              <a:rPr sz="3600" b="1" spc="-4" baseline="3413" dirty="0" smtClean="0">
                <a:solidFill>
                  <a:srgbClr val="535961"/>
                </a:solidFill>
                <a:latin typeface="Calibri"/>
                <a:cs typeface="Calibri"/>
              </a:rPr>
              <a:t>u</a:t>
            </a:r>
            <a:r>
              <a:rPr sz="3600" b="1" spc="-19" baseline="3413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3600" b="1" spc="-4" baseline="3413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ifi</a:t>
            </a:r>
            <a:r>
              <a:rPr sz="3600" b="1" spc="-4" baseline="3413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3600" b="1" spc="-19" baseline="3413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3600" b="1" spc="-4" baseline="3413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3600" b="1" spc="4" baseline="3413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3600" b="1" spc="-4" baseline="3413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/</a:t>
            </a:r>
            <a:r>
              <a:rPr sz="3600" b="1" spc="-19" baseline="3413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OI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003" y="472508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903" y="4743471"/>
            <a:ext cx="3529195" cy="1061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-204" baseline="3413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3600" b="1" spc="4" baseline="3413" dirty="0" smtClean="0">
                <a:solidFill>
                  <a:srgbClr val="535961"/>
                </a:solidFill>
                <a:latin typeface="Calibri"/>
                <a:cs typeface="Calibri"/>
              </a:rPr>
              <a:t>ec</a:t>
            </a:r>
            <a:r>
              <a:rPr sz="3600" b="1" spc="-4" baseline="3413" dirty="0" smtClean="0">
                <a:solidFill>
                  <a:srgbClr val="535961"/>
                </a:solidFill>
                <a:latin typeface="Calibri"/>
                <a:cs typeface="Calibri"/>
              </a:rPr>
              <a:t>hn</a:t>
            </a:r>
            <a:r>
              <a:rPr sz="3600" b="1" spc="4" baseline="3413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3600" b="1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l</a:t>
            </a:r>
            <a:r>
              <a:rPr sz="3600" b="1" spc="4" baseline="3413" dirty="0" smtClean="0">
                <a:solidFill>
                  <a:srgbClr val="535961"/>
                </a:solidFill>
                <a:latin typeface="Calibri"/>
                <a:cs typeface="Calibri"/>
              </a:rPr>
              <a:t>ogy</a:t>
            </a:r>
            <a:r>
              <a:rPr sz="3600" b="1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:</a:t>
            </a:r>
            <a:r>
              <a:rPr sz="3600" b="1" spc="-29" baseline="3413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3600" spc="-4" baseline="3413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3600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3600" spc="-25" baseline="3413" dirty="0" smtClean="0">
                <a:solidFill>
                  <a:srgbClr val="535961"/>
                </a:solidFill>
                <a:latin typeface="Calibri"/>
                <a:cs typeface="Calibri"/>
              </a:rPr>
              <a:t>w</a:t>
            </a:r>
            <a:r>
              <a:rPr sz="3600" spc="-4" baseline="3413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3600" spc="4" baseline="3413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535961"/>
                </a:solidFill>
                <a:latin typeface="Calibri"/>
                <a:cs typeface="Calibri"/>
              </a:rPr>
              <a:t>k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solidFill>
                  <a:srgbClr val="535961"/>
                </a:solidFill>
                <a:latin typeface="Calibri"/>
                <a:cs typeface="Calibri"/>
              </a:rPr>
              <a:t>bandwidth </a:t>
            </a:r>
            <a:r>
              <a:rPr sz="3600" spc="-19" baseline="1137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3600" spc="0" baseline="1137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3600" spc="-14" baseline="1137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3600" spc="4" baseline="1137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535961"/>
                </a:solidFill>
                <a:latin typeface="Calibri"/>
                <a:cs typeface="Calibri"/>
              </a:rPr>
              <a:t>li</a:t>
            </a:r>
            <a:r>
              <a:rPr sz="3600" spc="4" baseline="1137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3600" spc="-25" baseline="1137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3600" spc="0" baseline="1137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3600" spc="-14" baseline="1137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535961"/>
                </a:solidFill>
                <a:latin typeface="Calibri"/>
                <a:cs typeface="Calibri"/>
              </a:rPr>
              <a:t>l</a:t>
            </a:r>
            <a:r>
              <a:rPr sz="3600" spc="-4" baseline="1137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3600" spc="-19" baseline="1137" dirty="0" smtClean="0">
                <a:solidFill>
                  <a:srgbClr val="535961"/>
                </a:solidFill>
                <a:latin typeface="Calibri"/>
                <a:cs typeface="Calibri"/>
              </a:rPr>
              <a:t>ca</a:t>
            </a:r>
            <a:r>
              <a:rPr sz="3600" spc="0" baseline="1137" dirty="0" smtClean="0">
                <a:solidFill>
                  <a:srgbClr val="535961"/>
                </a:solidFill>
                <a:latin typeface="Calibri"/>
                <a:cs typeface="Calibri"/>
              </a:rPr>
              <a:t>ti</a:t>
            </a:r>
            <a:r>
              <a:rPr sz="3600" spc="-4" baseline="1137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3600" spc="0" baseline="1137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-50" baseline="1137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3600" spc="-4" baseline="1137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3600" spc="0" baseline="1137" dirty="0" smtClean="0">
                <a:solidFill>
                  <a:srgbClr val="535961"/>
                </a:solidFill>
                <a:latin typeface="Calibri"/>
                <a:cs typeface="Calibri"/>
              </a:rPr>
              <a:t>r </a:t>
            </a:r>
            <a:r>
              <a:rPr sz="3600" spc="-4" baseline="1137" dirty="0" smtClean="0">
                <a:solidFill>
                  <a:srgbClr val="535961"/>
                </a:solidFill>
                <a:latin typeface="Calibri"/>
                <a:cs typeface="Calibri"/>
              </a:rPr>
              <a:t>v</a:t>
            </a:r>
            <a:r>
              <a:rPr sz="3600" spc="0" baseline="1137" dirty="0" smtClean="0">
                <a:solidFill>
                  <a:srgbClr val="535961"/>
                </a:solidFill>
                <a:latin typeface="Calibri"/>
                <a:cs typeface="Calibri"/>
              </a:rPr>
              <a:t>id</a:t>
            </a:r>
            <a:r>
              <a:rPr sz="3600" spc="4" baseline="1137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3600" spc="0" baseline="1137" dirty="0" smtClean="0">
                <a:solidFill>
                  <a:srgbClr val="535961"/>
                </a:solidFill>
                <a:latin typeface="Calibri"/>
                <a:cs typeface="Calibri"/>
              </a:rPr>
              <a:t>o </a:t>
            </a:r>
            <a:r>
              <a:rPr sz="3600" spc="-19" baseline="1137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3600" spc="-4" baseline="1137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3600" spc="-14" baseline="1137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3600" spc="-59" baseline="1137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3600" spc="4" baseline="1137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3600" spc="-34" baseline="1137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3600" spc="4" baseline="1137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3600" spc="0" baseline="1137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3600" spc="4" baseline="1137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535961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2211" y="6414565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EFFFF"/>
                </a:solidFill>
                <a:latin typeface="Times New Roman"/>
                <a:cs typeface="Times New Roman"/>
              </a:rPr>
              <a:t>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2362200"/>
            <a:ext cx="541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Portals</a:t>
            </a:r>
            <a:r>
              <a:rPr lang="en-US" sz="2600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Put Together and make it  ‘All in One’.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Picture 24" descr="bbzzs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879348" y="1245108"/>
            <a:ext cx="1394459" cy="1240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9348" y="3076956"/>
            <a:ext cx="1394459" cy="1240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65603" y="3072383"/>
            <a:ext cx="5760719" cy="963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9348" y="3992879"/>
            <a:ext cx="1394459" cy="1240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9348" y="4908803"/>
            <a:ext cx="1394459" cy="1240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65603" y="3992879"/>
            <a:ext cx="5760719" cy="1828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56459" y="1231391"/>
            <a:ext cx="5769863" cy="18790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9348" y="2161031"/>
            <a:ext cx="1394459" cy="12405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81023" y="193357"/>
            <a:ext cx="4783630" cy="1786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4021" marR="1757781" algn="ctr">
              <a:lnSpc>
                <a:spcPts val="3765"/>
              </a:lnSpc>
              <a:spcBef>
                <a:spcPts val="188"/>
              </a:spcBef>
            </a:pPr>
            <a:r>
              <a:rPr sz="5400" b="1" spc="-304" baseline="3034" dirty="0" smtClean="0"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latin typeface="Calibri"/>
                <a:cs typeface="Calibri"/>
              </a:rPr>
              <a:t>elehe</a:t>
            </a:r>
            <a:r>
              <a:rPr sz="5400" b="1" spc="-4" baseline="3034" dirty="0" smtClean="0">
                <a:latin typeface="Calibri"/>
                <a:cs typeface="Calibri"/>
              </a:rPr>
              <a:t>a</a:t>
            </a:r>
            <a:r>
              <a:rPr sz="5400" b="1" spc="4" baseline="3034" dirty="0" smtClean="0">
                <a:latin typeface="Calibri"/>
                <a:cs typeface="Calibri"/>
              </a:rPr>
              <a:t>l</a:t>
            </a:r>
            <a:r>
              <a:rPr sz="5400" b="1" spc="0" baseline="3034" dirty="0" smtClean="0">
                <a:latin typeface="Calibri"/>
                <a:cs typeface="Calibri"/>
              </a:rPr>
              <a:t>th</a:t>
            </a:r>
            <a:endParaRPr sz="3600">
              <a:latin typeface="Calibri"/>
              <a:cs typeface="Calibri"/>
            </a:endParaRPr>
          </a:p>
          <a:p>
            <a:pPr marL="730030" marR="1531288" algn="ctr">
              <a:lnSpc>
                <a:spcPts val="3350"/>
              </a:lnSpc>
            </a:pP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ut</a:t>
            </a: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4200" b="1" i="1" spc="-49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4200" b="1" i="1" spc="-14" baseline="1950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ons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2401"/>
              </a:spcBef>
            </a:pP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4" dirty="0" smtClean="0">
                <a:latin typeface="Calibri"/>
                <a:cs typeface="Calibri"/>
              </a:rPr>
              <a:t>mi</a:t>
            </a:r>
            <a:r>
              <a:rPr sz="2000" spc="-50" dirty="0" smtClean="0">
                <a:latin typeface="Calibri"/>
                <a:cs typeface="Calibri"/>
              </a:rPr>
              <a:t>z</a:t>
            </a:r>
            <a:r>
              <a:rPr sz="2000" spc="0" dirty="0" smtClean="0">
                <a:latin typeface="Calibri"/>
                <a:cs typeface="Calibri"/>
              </a:rPr>
              <a:t>ed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-4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4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s </a:t>
            </a:r>
            <a:r>
              <a:rPr sz="2000" spc="-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an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b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bu</a:t>
            </a:r>
            <a:r>
              <a:rPr sz="2000" spc="-4" dirty="0" smtClean="0">
                <a:latin typeface="Calibri"/>
                <a:cs typeface="Calibri"/>
              </a:rPr>
              <a:t>il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b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-4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oft</a:t>
            </a:r>
            <a:r>
              <a:rPr sz="2000" spc="-29" dirty="0" smtClean="0">
                <a:latin typeface="Calibri"/>
                <a:cs typeface="Calibri"/>
              </a:rPr>
              <a:t>w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 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-14" dirty="0" smtClean="0">
                <a:latin typeface="Calibri"/>
                <a:cs typeface="Calibri"/>
              </a:rPr>
              <a:t>e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elo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52475" y="1425483"/>
            <a:ext cx="19032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•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2515" y="1710305"/>
            <a:ext cx="60553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4" baseline="2730" dirty="0" smtClean="0">
                <a:solidFill>
                  <a:srgbClr val="FEFFFF"/>
                </a:solidFill>
                <a:latin typeface="Calibri"/>
                <a:cs typeface="Calibri"/>
              </a:rPr>
              <a:t>Bu</a:t>
            </a:r>
            <a:r>
              <a:rPr sz="3000" b="1" spc="0" baseline="2730" dirty="0" smtClean="0">
                <a:solidFill>
                  <a:srgbClr val="FEFFFF"/>
                </a:solidFill>
                <a:latin typeface="Calibri"/>
                <a:cs typeface="Calibri"/>
              </a:rPr>
              <a:t>ild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43598" y="2346142"/>
            <a:ext cx="19032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•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2146" y="2346142"/>
            <a:ext cx="4939907" cy="554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4" baseline="2730" dirty="0" smtClean="0">
                <a:latin typeface="Calibri"/>
                <a:cs typeface="Calibri"/>
              </a:rPr>
              <a:t>Mu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e,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-14" baseline="2730" dirty="0" smtClean="0">
                <a:latin typeface="Calibri"/>
                <a:cs typeface="Calibri"/>
              </a:rPr>
              <a:t>o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en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4" baseline="2730" dirty="0" smtClean="0">
                <a:latin typeface="Calibri"/>
                <a:cs typeface="Calibri"/>
              </a:rPr>
              <a:t>nd</a:t>
            </a:r>
            <a:r>
              <a:rPr sz="3000" spc="0" baseline="2730" dirty="0" smtClean="0">
                <a:latin typeface="Calibri"/>
                <a:cs typeface="Calibri"/>
              </a:rPr>
              <a:t>or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-4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s a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 </a:t>
            </a:r>
            <a:r>
              <a:rPr sz="3000" spc="4" baseline="2730" dirty="0" smtClean="0">
                <a:latin typeface="Calibri"/>
                <a:cs typeface="Calibri"/>
              </a:rPr>
              <a:t>cu</a:t>
            </a:r>
            <a:r>
              <a:rPr sz="3000" spc="-4" baseline="2730" dirty="0" smtClean="0">
                <a:latin typeface="Calibri"/>
                <a:cs typeface="Calibri"/>
              </a:rPr>
              <a:t>r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  <a:spcBef>
                <a:spcPts val="1"/>
              </a:spcBef>
            </a:pPr>
            <a:r>
              <a:rPr sz="3000" spc="-34" baseline="2730" dirty="0" smtClean="0">
                <a:latin typeface="Calibri"/>
                <a:cs typeface="Calibri"/>
              </a:rPr>
              <a:t>a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il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4" baseline="2730" dirty="0" smtClean="0">
                <a:latin typeface="Calibri"/>
                <a:cs typeface="Calibri"/>
              </a:rPr>
              <a:t>b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n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4" baseline="2730" dirty="0" smtClean="0">
                <a:latin typeface="Calibri"/>
                <a:cs typeface="Calibri"/>
              </a:rPr>
              <a:t>h</a:t>
            </a:r>
            <a:r>
              <a:rPr sz="3000" spc="0" baseline="2730" dirty="0" smtClean="0">
                <a:latin typeface="Calibri"/>
                <a:cs typeface="Calibri"/>
              </a:rPr>
              <a:t>e </a:t>
            </a:r>
            <a:r>
              <a:rPr sz="3000" spc="-4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r</a:t>
            </a:r>
            <a:r>
              <a:rPr sz="3000" spc="-59" baseline="2730" dirty="0" smtClean="0">
                <a:latin typeface="Calibri"/>
                <a:cs typeface="Calibri"/>
              </a:rPr>
              <a:t>k</a:t>
            </a:r>
            <a:r>
              <a:rPr sz="3000" spc="-1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2621" y="2626259"/>
            <a:ext cx="46488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4" baseline="2730" dirty="0" smtClean="0">
                <a:solidFill>
                  <a:srgbClr val="FEFFFF"/>
                </a:solidFill>
                <a:latin typeface="Calibri"/>
                <a:cs typeface="Calibri"/>
              </a:rPr>
              <a:t>Buy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7275" y="3542214"/>
            <a:ext cx="65542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4" baseline="2730" dirty="0" smtClean="0">
                <a:solidFill>
                  <a:srgbClr val="FEFFFF"/>
                </a:solidFill>
                <a:latin typeface="Calibri"/>
                <a:cs typeface="Calibri"/>
              </a:rPr>
              <a:t>L</a:t>
            </a:r>
            <a:r>
              <a:rPr sz="3000" b="1" spc="0" baseline="2730" dirty="0" smtClean="0">
                <a:solidFill>
                  <a:srgbClr val="FEFFFF"/>
                </a:solidFill>
                <a:latin typeface="Calibri"/>
                <a:cs typeface="Calibri"/>
              </a:rPr>
              <a:t>e</a:t>
            </a:r>
            <a:r>
              <a:rPr sz="3000" b="1" spc="-4" baseline="2730" dirty="0" smtClean="0">
                <a:solidFill>
                  <a:srgbClr val="FEFFFF"/>
                </a:solidFill>
                <a:latin typeface="Calibri"/>
                <a:cs typeface="Calibri"/>
              </a:rPr>
              <a:t>a</a:t>
            </a:r>
            <a:r>
              <a:rPr sz="3000" b="1" spc="4" baseline="2730" dirty="0" smtClean="0">
                <a:solidFill>
                  <a:srgbClr val="FEFFFF"/>
                </a:solidFill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2475" y="3541119"/>
            <a:ext cx="19032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•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1023" y="3541119"/>
            <a:ext cx="464604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4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on</a:t>
            </a:r>
            <a:r>
              <a:rPr sz="3000" spc="-4" baseline="2730" dirty="0" smtClean="0">
                <a:latin typeface="Calibri"/>
                <a:cs typeface="Calibri"/>
              </a:rPr>
              <a:t> c</a:t>
            </a:r>
            <a:r>
              <a:rPr sz="3000" spc="0" baseline="2730" dirty="0" smtClean="0">
                <a:latin typeface="Calibri"/>
                <a:cs typeface="Calibri"/>
              </a:rPr>
              <a:t>an </a:t>
            </a:r>
            <a:r>
              <a:rPr sz="3000" spc="4" baseline="2730" dirty="0" smtClean="0">
                <a:latin typeface="Calibri"/>
                <a:cs typeface="Calibri"/>
              </a:rPr>
              <a:t>b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4" baseline="2730" dirty="0" smtClean="0">
                <a:latin typeface="Calibri"/>
                <a:cs typeface="Calibri"/>
              </a:rPr>
              <a:t>cqu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ed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(3</a:t>
            </a:r>
            <a:r>
              <a:rPr sz="3000" spc="0" baseline="2730" dirty="0" smtClean="0">
                <a:latin typeface="Calibri"/>
                <a:cs typeface="Calibri"/>
              </a:rPr>
              <a:t>, </a:t>
            </a:r>
            <a:r>
              <a:rPr sz="3000" spc="4" baseline="2730" dirty="0" smtClean="0">
                <a:latin typeface="Calibri"/>
                <a:cs typeface="Calibri"/>
              </a:rPr>
              <a:t>5</a:t>
            </a:r>
            <a:r>
              <a:rPr sz="3000" spc="0" baseline="2730" dirty="0" smtClean="0">
                <a:latin typeface="Calibri"/>
                <a:cs typeface="Calibri"/>
              </a:rPr>
              <a:t>,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7 </a:t>
            </a:r>
            <a:r>
              <a:rPr sz="3000" spc="-19" baseline="2730" dirty="0" smtClean="0">
                <a:latin typeface="Calibri"/>
                <a:cs typeface="Calibri"/>
              </a:rPr>
              <a:t>y</a:t>
            </a:r>
            <a:r>
              <a:rPr sz="3000" spc="0" baseline="2730" dirty="0" smtClean="0">
                <a:latin typeface="Calibri"/>
                <a:cs typeface="Calibri"/>
              </a:rPr>
              <a:t>ear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ea</a:t>
            </a:r>
            <a:r>
              <a:rPr sz="3000" spc="-4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2475" y="4187457"/>
            <a:ext cx="19032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•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1023" y="4187457"/>
            <a:ext cx="5033555" cy="554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4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4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e </a:t>
            </a:r>
            <a:r>
              <a:rPr sz="3000" spc="-4" baseline="2730" dirty="0" smtClean="0">
                <a:latin typeface="Calibri"/>
                <a:cs typeface="Calibri"/>
              </a:rPr>
              <a:t>m</a:t>
            </a:r>
            <a:r>
              <a:rPr sz="3000" spc="-34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y </a:t>
            </a:r>
            <a:r>
              <a:rPr sz="3000" spc="4" baseline="2730" dirty="0" smtClean="0">
                <a:latin typeface="Calibri"/>
                <a:cs typeface="Calibri"/>
              </a:rPr>
              <a:t>h</a:t>
            </a:r>
            <a:r>
              <a:rPr sz="3000" spc="-34" baseline="2730" dirty="0" smtClean="0">
                <a:latin typeface="Calibri"/>
                <a:cs typeface="Calibri"/>
              </a:rPr>
              <a:t>a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 </a:t>
            </a:r>
            <a:r>
              <a:rPr sz="3000" spc="-4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4" baseline="2730" dirty="0" smtClean="0">
                <a:latin typeface="Calibri"/>
                <a:cs typeface="Calibri"/>
              </a:rPr>
              <a:t>b</a:t>
            </a:r>
            <a:r>
              <a:rPr sz="3000" spc="-4" baseline="2730" dirty="0" smtClean="0">
                <a:latin typeface="Calibri"/>
                <a:cs typeface="Calibri"/>
              </a:rPr>
              <a:t>il</a:t>
            </a:r>
            <a:r>
              <a:rPr sz="3000" spc="0" baseline="2730" dirty="0" smtClean="0">
                <a:latin typeface="Calibri"/>
                <a:cs typeface="Calibri"/>
              </a:rPr>
              <a:t>e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t/ </a:t>
            </a:r>
            <a:r>
              <a:rPr sz="3000" spc="-4" baseline="2730" dirty="0" smtClean="0">
                <a:latin typeface="Calibri"/>
                <a:cs typeface="Calibri"/>
              </a:rPr>
              <a:t>vi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eo </a:t>
            </a:r>
            <a:r>
              <a:rPr sz="3000" spc="-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9" baseline="2730" dirty="0" smtClean="0">
                <a:latin typeface="Calibri"/>
                <a:cs typeface="Calibri"/>
              </a:rPr>
              <a:t>n</a:t>
            </a:r>
            <a:r>
              <a:rPr sz="3000" spc="-50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4" baseline="2730" dirty="0" smtClean="0">
                <a:latin typeface="Calibri"/>
                <a:cs typeface="Calibri"/>
              </a:rPr>
              <a:t>nc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4" baseline="2730" dirty="0" smtClean="0"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  <a:spcBef>
                <a:spcPts val="1"/>
              </a:spcBef>
            </a:pPr>
            <a:r>
              <a:rPr sz="3000" spc="-4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s 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ot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cu</a:t>
            </a:r>
            <a:r>
              <a:rPr sz="3000" spc="-4" baseline="2730" dirty="0" smtClean="0">
                <a:latin typeface="Calibri"/>
                <a:cs typeface="Calibri"/>
              </a:rPr>
              <a:t>r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y </a:t>
            </a:r>
            <a:r>
              <a:rPr sz="3000" spc="4" baseline="2730" dirty="0" smtClean="0">
                <a:latin typeface="Calibri"/>
                <a:cs typeface="Calibri"/>
              </a:rPr>
              <a:t>b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g 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-4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ed 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n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4" baseline="2730" dirty="0" smtClean="0">
                <a:latin typeface="Calibri"/>
                <a:cs typeface="Calibri"/>
              </a:rPr>
              <a:t>h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1930" y="4458169"/>
            <a:ext cx="84777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4" baseline="2730" dirty="0" smtClean="0">
                <a:solidFill>
                  <a:srgbClr val="FEFFFF"/>
                </a:solidFill>
                <a:latin typeface="Calibri"/>
                <a:cs typeface="Calibri"/>
              </a:rPr>
              <a:t>B</a:t>
            </a:r>
            <a:r>
              <a:rPr sz="3000" b="1" spc="0" baseline="2730" dirty="0" smtClean="0">
                <a:solidFill>
                  <a:srgbClr val="FEFFFF"/>
                </a:solidFill>
                <a:latin typeface="Calibri"/>
                <a:cs typeface="Calibri"/>
              </a:rPr>
              <a:t>o</a:t>
            </a:r>
            <a:r>
              <a:rPr sz="3000" b="1" spc="-4" baseline="2730" dirty="0" smtClean="0">
                <a:solidFill>
                  <a:srgbClr val="FEFFFF"/>
                </a:solidFill>
                <a:latin typeface="Calibri"/>
                <a:cs typeface="Calibri"/>
              </a:rPr>
              <a:t>r</a:t>
            </a:r>
            <a:r>
              <a:rPr sz="3000" b="1" spc="-29" baseline="2730" dirty="0" smtClean="0">
                <a:solidFill>
                  <a:srgbClr val="FEFFFF"/>
                </a:solidFill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solidFill>
                  <a:srgbClr val="FEFFFF"/>
                </a:solidFill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2475" y="5327886"/>
            <a:ext cx="19032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•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1023" y="5327886"/>
            <a:ext cx="298729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18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ot</a:t>
            </a:r>
            <a:r>
              <a:rPr sz="3000" spc="4" baseline="2730" dirty="0" smtClean="0">
                <a:latin typeface="Calibri"/>
                <a:cs typeface="Calibri"/>
              </a:rPr>
              <a:t>h</a:t>
            </a:r>
            <a:r>
              <a:rPr sz="3000" spc="0" baseline="2730" dirty="0" smtClean="0">
                <a:latin typeface="Calibri"/>
                <a:cs typeface="Calibri"/>
              </a:rPr>
              <a:t>er 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-14" baseline="2730" dirty="0" smtClean="0">
                <a:latin typeface="Calibri"/>
                <a:cs typeface="Calibri"/>
              </a:rPr>
              <a:t>o</a:t>
            </a:r>
            <a:r>
              <a:rPr sz="3000" spc="-4" baseline="2730" dirty="0" smtClean="0">
                <a:latin typeface="Calibri"/>
                <a:cs typeface="Calibri"/>
              </a:rPr>
              <a:t>vi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-4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19" baseline="2730" dirty="0" smtClean="0">
                <a:latin typeface="Calibri"/>
                <a:cs typeface="Calibri"/>
              </a:rPr>
              <a:t>r</a:t>
            </a:r>
            <a:r>
              <a:rPr sz="3000" spc="-4" baseline="2730" dirty="0" smtClean="0">
                <a:latin typeface="Calibri"/>
                <a:cs typeface="Calibri"/>
              </a:rPr>
              <a:t>vi</a:t>
            </a:r>
            <a:r>
              <a:rPr sz="3000" spc="4" baseline="2730" dirty="0" smtClean="0">
                <a:latin typeface="Calibri"/>
                <a:cs typeface="Calibri"/>
              </a:rPr>
              <a:t>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3373" y="5374123"/>
            <a:ext cx="62486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 smtClean="0">
                <a:solidFill>
                  <a:srgbClr val="FEFFFF"/>
                </a:solidFill>
                <a:latin typeface="Calibri"/>
                <a:cs typeface="Calibri"/>
              </a:rPr>
              <a:t>R</a:t>
            </a:r>
            <a:r>
              <a:rPr sz="3000" b="1" spc="-14" baseline="2730" dirty="0" smtClean="0">
                <a:solidFill>
                  <a:srgbClr val="FEFFFF"/>
                </a:solidFill>
                <a:latin typeface="Calibri"/>
                <a:cs typeface="Calibri"/>
              </a:rPr>
              <a:t>e</a:t>
            </a:r>
            <a:r>
              <a:rPr sz="3000" b="1" spc="-34" baseline="2730" dirty="0" smtClean="0">
                <a:solidFill>
                  <a:srgbClr val="FEFFFF"/>
                </a:solidFill>
                <a:latin typeface="Calibri"/>
                <a:cs typeface="Calibri"/>
              </a:rPr>
              <a:t>f</a:t>
            </a:r>
            <a:r>
              <a:rPr sz="3000" b="1" spc="0" baseline="2730" dirty="0" smtClean="0">
                <a:solidFill>
                  <a:srgbClr val="FEFFFF"/>
                </a:solidFill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82211" y="6414565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EFFFF"/>
                </a:solidFill>
                <a:latin typeface="Times New Roman"/>
                <a:cs typeface="Times New Roman"/>
              </a:rPr>
              <a:t>23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8" name="Picture 27" descr="bbzzs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75231" y="1513332"/>
            <a:ext cx="1935479" cy="1757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94024" y="2014603"/>
            <a:ext cx="2655560" cy="17917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IV. I</a:t>
            </a:r>
            <a:r>
              <a:rPr sz="6600" b="1" spc="4" baseline="3103" dirty="0" smtClean="0">
                <a:latin typeface="Calibri"/>
                <a:cs typeface="Calibri"/>
              </a:rPr>
              <a:t>m</a:t>
            </a:r>
            <a:r>
              <a:rPr sz="6600" b="1" spc="0" baseline="3103" dirty="0" smtClean="0">
                <a:latin typeface="Calibri"/>
                <a:cs typeface="Calibri"/>
              </a:rPr>
              <a:t>pa</a:t>
            </a:r>
            <a:r>
              <a:rPr sz="6600" b="1" spc="4" baseline="3103" dirty="0" smtClean="0">
                <a:latin typeface="Calibri"/>
                <a:cs typeface="Calibri"/>
              </a:rPr>
              <a:t>c</a:t>
            </a:r>
            <a:r>
              <a:rPr sz="6600" b="1" spc="-4" baseline="3103" dirty="0" smtClean="0"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  <a:p>
            <a:pPr marL="813015" marR="857124" algn="ctr">
              <a:lnSpc>
                <a:spcPts val="4750"/>
              </a:lnSpc>
              <a:spcBef>
                <a:spcPts val="8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and</a:t>
            </a:r>
            <a:endParaRPr sz="4400">
              <a:latin typeface="Calibri"/>
              <a:cs typeface="Calibri"/>
            </a:endParaRPr>
          </a:p>
          <a:p>
            <a:pPr marL="299427" marR="342881" algn="ctr">
              <a:lnSpc>
                <a:spcPts val="4750"/>
              </a:lnSpc>
            </a:pPr>
            <a:r>
              <a:rPr sz="6600" b="1" spc="0" baseline="3103" dirty="0" smtClean="0">
                <a:latin typeface="Calibri"/>
                <a:cs typeface="Calibri"/>
              </a:rPr>
              <a:t>B</a:t>
            </a:r>
            <a:r>
              <a:rPr sz="6600" b="1" spc="4" baseline="3103" dirty="0" smtClean="0">
                <a:latin typeface="Calibri"/>
                <a:cs typeface="Calibri"/>
              </a:rPr>
              <a:t>e</a:t>
            </a:r>
            <a:r>
              <a:rPr sz="6600" b="1" spc="0" baseline="3103" dirty="0" smtClean="0">
                <a:latin typeface="Calibri"/>
                <a:cs typeface="Calibri"/>
              </a:rPr>
              <a:t>n</a:t>
            </a:r>
            <a:r>
              <a:rPr sz="6600" b="1" spc="-29" baseline="3103" dirty="0" smtClean="0">
                <a:latin typeface="Calibri"/>
                <a:cs typeface="Calibri"/>
              </a:rPr>
              <a:t>e</a:t>
            </a:r>
            <a:r>
              <a:rPr sz="6600" b="1" spc="0" baseline="3103" dirty="0" smtClean="0">
                <a:latin typeface="Calibri"/>
                <a:cs typeface="Calibri"/>
              </a:rPr>
              <a:t>f</a:t>
            </a:r>
            <a:r>
              <a:rPr sz="6600" b="1" spc="-4" baseline="3103" dirty="0" smtClean="0">
                <a:latin typeface="Calibri"/>
                <a:cs typeface="Calibri"/>
              </a:rPr>
              <a:t>it</a:t>
            </a:r>
            <a:r>
              <a:rPr sz="6600" b="1" spc="0" baseline="3103" dirty="0" smtClean="0"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82211" y="6414565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EFFFF"/>
                </a:solidFill>
                <a:latin typeface="Times New Roman"/>
                <a:cs typeface="Times New Roman"/>
              </a:rPr>
              <a:t>24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Picture 6" descr="bbzz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bzzs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sp>
        <p:nvSpPr>
          <p:cNvPr id="21" name="object 10"/>
          <p:cNvSpPr/>
          <p:nvPr/>
        </p:nvSpPr>
        <p:spPr>
          <a:xfrm>
            <a:off x="3276600" y="1447800"/>
            <a:ext cx="5867400" cy="5764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69335" y="364967"/>
            <a:ext cx="2037537" cy="909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765"/>
              </a:lnSpc>
              <a:spcBef>
                <a:spcPts val="188"/>
              </a:spcBef>
            </a:pPr>
            <a:r>
              <a:rPr sz="5400" b="1" spc="-304" baseline="3034" dirty="0" smtClean="0"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latin typeface="Calibri"/>
                <a:cs typeface="Calibri"/>
              </a:rPr>
              <a:t>elehe</a:t>
            </a:r>
            <a:r>
              <a:rPr sz="5400" b="1" spc="-4" baseline="3034" dirty="0" smtClean="0">
                <a:latin typeface="Calibri"/>
                <a:cs typeface="Calibri"/>
              </a:rPr>
              <a:t>a</a:t>
            </a:r>
            <a:r>
              <a:rPr sz="5400" b="1" spc="4" baseline="3034" dirty="0" smtClean="0">
                <a:latin typeface="Calibri"/>
                <a:cs typeface="Calibri"/>
              </a:rPr>
              <a:t>l</a:t>
            </a:r>
            <a:r>
              <a:rPr sz="5400" b="1" spc="0" baseline="3034" dirty="0" smtClean="0">
                <a:latin typeface="Calibri"/>
                <a:cs typeface="Calibri"/>
              </a:rPr>
              <a:t>th</a:t>
            </a:r>
            <a:endParaRPr sz="3600">
              <a:latin typeface="Calibri"/>
              <a:cs typeface="Calibri"/>
            </a:endParaRPr>
          </a:p>
          <a:p>
            <a:pPr marL="169962" marR="203581" algn="ctr">
              <a:lnSpc>
                <a:spcPts val="3350"/>
              </a:lnSpc>
            </a:pP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W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at</a:t>
            </a:r>
            <a:r>
              <a:rPr sz="4200" b="1" i="1" spc="-34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4200" b="1" i="1" spc="-10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t?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3248" y="1384174"/>
            <a:ext cx="173864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04" baseline="3413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600" b="1" spc="4" baseline="3413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3600" b="1" spc="4" baseline="3413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600" b="1" spc="-4" baseline="3413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3600" b="1" spc="4" baseline="3413" dirty="0" smtClean="0">
                <a:solidFill>
                  <a:srgbClr val="006FBF"/>
                </a:solidFill>
                <a:latin typeface="Calibri"/>
                <a:cs typeface="Calibri"/>
              </a:rPr>
              <a:t>ea</a:t>
            </a:r>
            <a:r>
              <a:rPr sz="3600" b="1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3600" b="1" spc="-4" baseline="3413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h </a:t>
            </a:r>
            <a:r>
              <a:rPr sz="3600" b="1" i="1" spc="-537" baseline="341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3600" b="1" spc="4" baseline="3413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248" y="1824118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6148" y="1839469"/>
            <a:ext cx="6665728" cy="1022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50" baseline="2730" dirty="0" smtClean="0">
                <a:latin typeface="Calibri"/>
                <a:cs typeface="Calibri"/>
              </a:rPr>
              <a:t>P</a:t>
            </a:r>
            <a:r>
              <a:rPr sz="3000" spc="-25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tie</a:t>
            </a:r>
            <a:r>
              <a:rPr sz="3000" spc="-19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29" baseline="2730" dirty="0" smtClean="0">
                <a:latin typeface="Calibri"/>
                <a:cs typeface="Calibri"/>
              </a:rPr>
              <a:t> </a:t>
            </a:r>
            <a:r>
              <a:rPr sz="3000" spc="-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 </a:t>
            </a:r>
            <a:r>
              <a:rPr sz="3000" spc="-4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19" baseline="2730" dirty="0" smtClean="0">
                <a:latin typeface="Calibri"/>
                <a:cs typeface="Calibri"/>
              </a:rPr>
              <a:t>r</a:t>
            </a:r>
            <a:r>
              <a:rPr sz="3000" spc="-4" baseline="2730" dirty="0" smtClean="0">
                <a:latin typeface="Calibri"/>
                <a:cs typeface="Calibri"/>
              </a:rPr>
              <a:t>vi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es</a:t>
            </a:r>
            <a:r>
              <a:rPr sz="3000" spc="25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-14" baseline="2730" dirty="0" smtClean="0">
                <a:latin typeface="Calibri"/>
                <a:cs typeface="Calibri"/>
              </a:rPr>
              <a:t>o</a:t>
            </a:r>
            <a:r>
              <a:rPr sz="3000" spc="-4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ided </a:t>
            </a:r>
            <a:r>
              <a:rPr sz="3000" spc="-14" baseline="2730" dirty="0" smtClean="0">
                <a:latin typeface="Calibri"/>
                <a:cs typeface="Calibri"/>
              </a:rPr>
              <a:t>o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er 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4" baseline="2730" dirty="0" smtClean="0">
                <a:latin typeface="Calibri"/>
                <a:cs typeface="Calibri"/>
              </a:rPr>
              <a:t>nc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-4" baseline="2730" dirty="0" smtClean="0">
                <a:latin typeface="Calibri"/>
                <a:cs typeface="Calibri"/>
              </a:rPr>
              <a:t>si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g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4" baseline="2730" dirty="0" smtClean="0">
                <a:latin typeface="Calibri"/>
                <a:cs typeface="Calibri"/>
              </a:rPr>
              <a:t>chn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4" baseline="2730" dirty="0" smtClean="0">
                <a:latin typeface="Calibri"/>
                <a:cs typeface="Calibri"/>
              </a:rPr>
              <a:t>g</a:t>
            </a:r>
            <a:r>
              <a:rPr sz="3000" spc="0" baseline="2730" dirty="0" smtClean="0">
                <a:latin typeface="Calibri"/>
                <a:cs typeface="Calibri"/>
              </a:rPr>
              <a:t>y</a:t>
            </a:r>
            <a:r>
              <a:rPr sz="3000" spc="-25" baseline="2730" dirty="0" smtClean="0">
                <a:latin typeface="Calibri"/>
                <a:cs typeface="Calibri"/>
              </a:rPr>
              <a:t> t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spc="-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4" baseline="1365" dirty="0" smtClean="0">
                <a:latin typeface="Calibri"/>
                <a:cs typeface="Calibri"/>
              </a:rPr>
              <a:t>nn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-25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ts</a:t>
            </a:r>
            <a:r>
              <a:rPr sz="3000" spc="25" baseline="1365" dirty="0" smtClean="0">
                <a:latin typeface="Calibri"/>
                <a:cs typeface="Calibri"/>
              </a:rPr>
              <a:t> </a:t>
            </a:r>
            <a:r>
              <a:rPr sz="3000" spc="-4" baseline="1365" dirty="0" smtClean="0">
                <a:latin typeface="Calibri"/>
                <a:cs typeface="Calibri"/>
              </a:rPr>
              <a:t>wi</a:t>
            </a:r>
            <a:r>
              <a:rPr sz="3000" spc="0" baseline="1365" dirty="0" smtClean="0">
                <a:latin typeface="Calibri"/>
                <a:cs typeface="Calibri"/>
              </a:rPr>
              <a:t>th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-34" baseline="1365" dirty="0" smtClean="0">
                <a:latin typeface="Calibri"/>
                <a:cs typeface="Calibri"/>
              </a:rPr>
              <a:t>h</a:t>
            </a:r>
            <a:r>
              <a:rPr sz="3000" spc="-19" baseline="1365" dirty="0" smtClean="0">
                <a:latin typeface="Calibri"/>
                <a:cs typeface="Calibri"/>
              </a:rPr>
              <a:t>y</a:t>
            </a:r>
            <a:r>
              <a:rPr sz="3000" spc="-4" baseline="1365" dirty="0" smtClean="0">
                <a:latin typeface="Calibri"/>
                <a:cs typeface="Calibri"/>
              </a:rPr>
              <a:t>si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4" baseline="1365" dirty="0" smtClean="0">
                <a:latin typeface="Calibri"/>
                <a:cs typeface="Calibri"/>
              </a:rPr>
              <a:t>ns</a:t>
            </a:r>
            <a:endParaRPr sz="2000">
              <a:latin typeface="Calibri"/>
              <a:cs typeface="Calibri"/>
            </a:endParaRPr>
          </a:p>
          <a:p>
            <a:pPr marL="70612" marR="38176">
              <a:lnSpc>
                <a:spcPct val="101725"/>
              </a:lnSpc>
              <a:spcBef>
                <a:spcPts val="404"/>
              </a:spcBef>
            </a:pP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-44" dirty="0" smtClean="0">
                <a:latin typeface="Calibri"/>
                <a:cs typeface="Calibri"/>
              </a:rPr>
              <a:t>r</a:t>
            </a:r>
            <a:r>
              <a:rPr sz="2400" spc="-19" dirty="0" smtClean="0">
                <a:latin typeface="Calibri"/>
                <a:cs typeface="Calibri"/>
              </a:rPr>
              <a:t>a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4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gy</a:t>
            </a:r>
            <a:r>
              <a:rPr sz="2400" spc="-1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th</a:t>
            </a:r>
            <a:r>
              <a:rPr sz="2400" spc="-1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t </a:t>
            </a:r>
            <a:r>
              <a:rPr sz="2400" spc="-19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3248" y="2513363"/>
            <a:ext cx="177800" cy="1797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25145">
              <a:lnSpc>
                <a:spcPct val="95825"/>
              </a:lnSpc>
              <a:spcBef>
                <a:spcPts val="475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25145">
              <a:lnSpc>
                <a:spcPct val="95825"/>
              </a:lnSpc>
              <a:spcBef>
                <a:spcPts val="580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25145">
              <a:lnSpc>
                <a:spcPct val="95825"/>
              </a:lnSpc>
              <a:spcBef>
                <a:spcPts val="580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25145">
              <a:lnSpc>
                <a:spcPct val="95825"/>
              </a:lnSpc>
              <a:spcBef>
                <a:spcPts val="580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6148" y="2948942"/>
            <a:ext cx="2444167" cy="13771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808">
              <a:lnSpc>
                <a:spcPts val="2140"/>
              </a:lnSpc>
              <a:spcBef>
                <a:spcPts val="107"/>
              </a:spcBef>
            </a:pPr>
            <a:r>
              <a:rPr sz="3000" spc="-2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4" baseline="2730" dirty="0" smtClean="0">
                <a:latin typeface="Calibri"/>
                <a:cs typeface="Calibri"/>
              </a:rPr>
              <a:t>duc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9" baseline="2730" dirty="0" smtClean="0">
                <a:latin typeface="Calibri"/>
                <a:cs typeface="Calibri"/>
              </a:rPr>
              <a:t> c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of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-4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19" baseline="2730" dirty="0" smtClean="0">
                <a:latin typeface="Calibri"/>
                <a:cs typeface="Calibri"/>
              </a:rPr>
              <a:t>r</a:t>
            </a:r>
            <a:r>
              <a:rPr sz="3000" spc="-4" baseline="2730" dirty="0" smtClean="0">
                <a:latin typeface="Calibri"/>
                <a:cs typeface="Calibri"/>
              </a:rPr>
              <a:t>vi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18750"/>
              </a:lnSpc>
              <a:spcBef>
                <a:spcPts val="513"/>
              </a:spcBef>
            </a:pPr>
            <a:r>
              <a:rPr sz="2000" spc="4" dirty="0" smtClean="0">
                <a:latin typeface="Calibri"/>
                <a:cs typeface="Calibri"/>
              </a:rPr>
              <a:t>Supp</a:t>
            </a:r>
            <a:r>
              <a:rPr sz="2000" spc="-4" dirty="0" smtClean="0">
                <a:latin typeface="Calibri"/>
                <a:cs typeface="Calibri"/>
              </a:rPr>
              <a:t>or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-4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4" dirty="0" smtClean="0">
                <a:latin typeface="Calibri"/>
                <a:cs typeface="Calibri"/>
              </a:rPr>
              <a:t>g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4" dirty="0" smtClean="0">
                <a:latin typeface="Calibri"/>
                <a:cs typeface="Calibri"/>
              </a:rPr>
              <a:t>ns 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4" dirty="0" smtClean="0">
                <a:latin typeface="Calibri"/>
                <a:cs typeface="Calibri"/>
              </a:rPr>
              <a:t>m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-14" dirty="0" smtClean="0">
                <a:latin typeface="Calibri"/>
                <a:cs typeface="Calibri"/>
              </a:rPr>
              <a:t>o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 a</a:t>
            </a:r>
            <a:r>
              <a:rPr sz="2000" spc="4" dirty="0" smtClean="0">
                <a:latin typeface="Calibri"/>
                <a:cs typeface="Calibri"/>
              </a:rPr>
              <a:t>cc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 </a:t>
            </a:r>
            <a:r>
              <a:rPr sz="2000" spc="-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 I</a:t>
            </a:r>
            <a:r>
              <a:rPr sz="2000" spc="-4" dirty="0" smtClean="0">
                <a:latin typeface="Calibri"/>
                <a:cs typeface="Calibri"/>
              </a:rPr>
              <a:t>m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-14" dirty="0" smtClean="0">
                <a:latin typeface="Calibri"/>
                <a:cs typeface="Calibri"/>
              </a:rPr>
              <a:t>o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 </a:t>
            </a:r>
            <a:r>
              <a:rPr sz="2000" spc="4" dirty="0" smtClean="0">
                <a:latin typeface="Calibri"/>
                <a:cs typeface="Calibri"/>
              </a:rPr>
              <a:t>qu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4" dirty="0" smtClean="0">
                <a:latin typeface="Calibri"/>
                <a:cs typeface="Calibri"/>
              </a:rPr>
              <a:t>li</a:t>
            </a:r>
            <a:r>
              <a:rPr sz="2000" spc="0" dirty="0" smtClean="0">
                <a:latin typeface="Calibri"/>
                <a:cs typeface="Calibri"/>
              </a:rPr>
              <a:t>ty of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-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248" y="4691254"/>
            <a:ext cx="22324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04" baseline="3413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600" b="1" spc="4" baseline="3413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3600" b="1" spc="4" baseline="3413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600" b="1" spc="-4" baseline="3413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3600" b="1" spc="4" baseline="3413" dirty="0" smtClean="0">
                <a:solidFill>
                  <a:srgbClr val="006FBF"/>
                </a:solidFill>
                <a:latin typeface="Calibri"/>
                <a:cs typeface="Calibri"/>
              </a:rPr>
              <a:t>ea</a:t>
            </a:r>
            <a:r>
              <a:rPr sz="3600" b="1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3600" b="1" spc="-4" baseline="3413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3600" b="1" spc="4" baseline="341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is </a:t>
            </a:r>
            <a:r>
              <a:rPr sz="3600" b="1" spc="-4" baseline="3413" dirty="0" smtClean="0">
                <a:solidFill>
                  <a:srgbClr val="006FBF"/>
                </a:solidFill>
                <a:latin typeface="Calibri"/>
                <a:cs typeface="Calibri"/>
              </a:rPr>
              <a:t>not</a:t>
            </a:r>
            <a:r>
              <a:rPr sz="3600" b="1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248" y="5151010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6148" y="5166361"/>
            <a:ext cx="3440422" cy="9504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A </a:t>
            </a:r>
            <a:r>
              <a:rPr sz="3000" spc="-4" baseline="2730" dirty="0" smtClean="0">
                <a:latin typeface="Calibri"/>
                <a:cs typeface="Calibri"/>
              </a:rPr>
              <a:t>sim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24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4" baseline="2730" dirty="0" smtClean="0">
                <a:latin typeface="Calibri"/>
                <a:cs typeface="Calibri"/>
              </a:rPr>
              <a:t>ph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-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34" baseline="2730" dirty="0" smtClean="0">
                <a:latin typeface="Calibri"/>
                <a:cs typeface="Calibri"/>
              </a:rPr>
              <a:t>n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-4" baseline="2730" dirty="0" smtClean="0">
                <a:latin typeface="Calibri"/>
                <a:cs typeface="Calibri"/>
              </a:rPr>
              <a:t>s</a:t>
            </a:r>
            <a:r>
              <a:rPr sz="3000" spc="-25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on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or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 </a:t>
            </a:r>
            <a:r>
              <a:rPr sz="3000" spc="-34" baseline="1365" dirty="0" smtClean="0">
                <a:latin typeface="Calibri"/>
                <a:cs typeface="Calibri"/>
              </a:rPr>
              <a:t>f</a:t>
            </a:r>
            <a:r>
              <a:rPr sz="3000" spc="-25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x t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-4" baseline="1365" dirty="0" smtClean="0">
                <a:latin typeface="Calibri"/>
                <a:cs typeface="Calibri"/>
              </a:rPr>
              <a:t>smissio</a:t>
            </a:r>
            <a:r>
              <a:rPr sz="3000" spc="0" baseline="1365" dirty="0" smtClean="0">
                <a:latin typeface="Calibri"/>
                <a:cs typeface="Calibri"/>
              </a:rPr>
              <a:t>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314"/>
              </a:spcBef>
            </a:pPr>
            <a:r>
              <a:rPr sz="2000" spc="4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n e-</a:t>
            </a:r>
            <a:r>
              <a:rPr sz="2000" spc="-4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or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-34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x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-4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ss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4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248" y="5821570"/>
            <a:ext cx="1526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0311" y="6408956"/>
            <a:ext cx="124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EFFFF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330707" y="1705355"/>
            <a:ext cx="2695955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9570" y="1744217"/>
            <a:ext cx="2563368" cy="1025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9570" y="1744217"/>
            <a:ext cx="2563368" cy="1025651"/>
          </a:xfrm>
          <a:custGeom>
            <a:avLst/>
            <a:gdLst/>
            <a:ahLst/>
            <a:cxnLst/>
            <a:rect l="l" t="t" r="r" b="b"/>
            <a:pathLst>
              <a:path w="2563368" h="1025651">
                <a:moveTo>
                  <a:pt x="0" y="0"/>
                </a:moveTo>
                <a:lnTo>
                  <a:pt x="2563368" y="0"/>
                </a:lnTo>
                <a:lnTo>
                  <a:pt x="2563368" y="1025651"/>
                </a:lnTo>
                <a:lnTo>
                  <a:pt x="0" y="1025651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6062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0707" y="2699003"/>
            <a:ext cx="2695955" cy="3076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00" y="2731007"/>
            <a:ext cx="2526791" cy="2065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9570" y="2737866"/>
            <a:ext cx="2563368" cy="2944368"/>
          </a:xfrm>
          <a:custGeom>
            <a:avLst/>
            <a:gdLst/>
            <a:ahLst/>
            <a:cxnLst/>
            <a:rect l="l" t="t" r="r" b="b"/>
            <a:pathLst>
              <a:path w="2563368" h="2944367">
                <a:moveTo>
                  <a:pt x="0" y="0"/>
                </a:moveTo>
                <a:lnTo>
                  <a:pt x="0" y="2944368"/>
                </a:lnTo>
                <a:lnTo>
                  <a:pt x="2563368" y="2944368"/>
                </a:lnTo>
                <a:lnTo>
                  <a:pt x="25633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9570" y="2737866"/>
            <a:ext cx="2563368" cy="2944368"/>
          </a:xfrm>
          <a:custGeom>
            <a:avLst/>
            <a:gdLst/>
            <a:ahLst/>
            <a:cxnLst/>
            <a:rect l="l" t="t" r="r" b="b"/>
            <a:pathLst>
              <a:path w="2563368" h="2944367">
                <a:moveTo>
                  <a:pt x="0" y="0"/>
                </a:moveTo>
                <a:lnTo>
                  <a:pt x="2563368" y="0"/>
                </a:lnTo>
                <a:lnTo>
                  <a:pt x="2563368" y="2944368"/>
                </a:lnTo>
                <a:lnTo>
                  <a:pt x="0" y="294436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D2D2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52215" y="1673352"/>
            <a:ext cx="2695955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91078" y="1712214"/>
            <a:ext cx="2563368" cy="1025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91078" y="1712214"/>
            <a:ext cx="2563368" cy="1025651"/>
          </a:xfrm>
          <a:custGeom>
            <a:avLst/>
            <a:gdLst/>
            <a:ahLst/>
            <a:cxnLst/>
            <a:rect l="l" t="t" r="r" b="b"/>
            <a:pathLst>
              <a:path w="2563368" h="1025651">
                <a:moveTo>
                  <a:pt x="0" y="0"/>
                </a:moveTo>
                <a:lnTo>
                  <a:pt x="2563368" y="0"/>
                </a:lnTo>
                <a:lnTo>
                  <a:pt x="2563368" y="1025651"/>
                </a:lnTo>
                <a:lnTo>
                  <a:pt x="0" y="1025651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6062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53739" y="2699003"/>
            <a:ext cx="2694431" cy="3076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26307" y="2731007"/>
            <a:ext cx="2634995" cy="27172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92602" y="2737866"/>
            <a:ext cx="2561844" cy="2944368"/>
          </a:xfrm>
          <a:custGeom>
            <a:avLst/>
            <a:gdLst/>
            <a:ahLst/>
            <a:cxnLst/>
            <a:rect l="l" t="t" r="r" b="b"/>
            <a:pathLst>
              <a:path w="2561844" h="2944367">
                <a:moveTo>
                  <a:pt x="0" y="0"/>
                </a:moveTo>
                <a:lnTo>
                  <a:pt x="0" y="2944368"/>
                </a:lnTo>
                <a:lnTo>
                  <a:pt x="2561844" y="2944368"/>
                </a:lnTo>
                <a:lnTo>
                  <a:pt x="25618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92602" y="2737866"/>
            <a:ext cx="2561844" cy="2944368"/>
          </a:xfrm>
          <a:custGeom>
            <a:avLst/>
            <a:gdLst/>
            <a:ahLst/>
            <a:cxnLst/>
            <a:rect l="l" t="t" r="r" b="b"/>
            <a:pathLst>
              <a:path w="2561844" h="2944367">
                <a:moveTo>
                  <a:pt x="0" y="0"/>
                </a:moveTo>
                <a:lnTo>
                  <a:pt x="2561844" y="0"/>
                </a:lnTo>
                <a:lnTo>
                  <a:pt x="2561844" y="2944368"/>
                </a:lnTo>
                <a:lnTo>
                  <a:pt x="0" y="294436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D2D2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73723" y="1673352"/>
            <a:ext cx="2695955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12586" y="1712214"/>
            <a:ext cx="2563367" cy="10256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12586" y="1712214"/>
            <a:ext cx="2563367" cy="1025651"/>
          </a:xfrm>
          <a:custGeom>
            <a:avLst/>
            <a:gdLst/>
            <a:ahLst/>
            <a:cxnLst/>
            <a:rect l="l" t="t" r="r" b="b"/>
            <a:pathLst>
              <a:path w="2563367" h="1025651">
                <a:moveTo>
                  <a:pt x="0" y="0"/>
                </a:moveTo>
                <a:lnTo>
                  <a:pt x="2563367" y="0"/>
                </a:lnTo>
                <a:lnTo>
                  <a:pt x="2563367" y="1025651"/>
                </a:lnTo>
                <a:lnTo>
                  <a:pt x="0" y="1025651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6062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76771" y="2699003"/>
            <a:ext cx="2694431" cy="3076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9339" y="2731007"/>
            <a:ext cx="2731007" cy="2717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15634" y="2737866"/>
            <a:ext cx="2561843" cy="2944368"/>
          </a:xfrm>
          <a:custGeom>
            <a:avLst/>
            <a:gdLst/>
            <a:ahLst/>
            <a:cxnLst/>
            <a:rect l="l" t="t" r="r" b="b"/>
            <a:pathLst>
              <a:path w="2561843" h="2944367">
                <a:moveTo>
                  <a:pt x="0" y="0"/>
                </a:moveTo>
                <a:lnTo>
                  <a:pt x="0" y="2944368"/>
                </a:lnTo>
                <a:lnTo>
                  <a:pt x="2561843" y="2944368"/>
                </a:lnTo>
                <a:lnTo>
                  <a:pt x="25618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5634" y="2737866"/>
            <a:ext cx="2561843" cy="2944368"/>
          </a:xfrm>
          <a:custGeom>
            <a:avLst/>
            <a:gdLst/>
            <a:ahLst/>
            <a:cxnLst/>
            <a:rect l="l" t="t" r="r" b="b"/>
            <a:pathLst>
              <a:path w="2561843" h="2944367">
                <a:moveTo>
                  <a:pt x="0" y="0"/>
                </a:moveTo>
                <a:lnTo>
                  <a:pt x="2561843" y="0"/>
                </a:lnTo>
                <a:lnTo>
                  <a:pt x="2561843" y="2944368"/>
                </a:lnTo>
                <a:lnTo>
                  <a:pt x="0" y="294436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D2D2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69332" y="260267"/>
            <a:ext cx="2071827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-304" baseline="3034" dirty="0" smtClean="0"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latin typeface="Calibri"/>
                <a:cs typeface="Calibri"/>
              </a:rPr>
              <a:t>elehe</a:t>
            </a:r>
            <a:r>
              <a:rPr sz="5400" b="1" spc="-4" baseline="3034" dirty="0" smtClean="0">
                <a:latin typeface="Calibri"/>
                <a:cs typeface="Calibri"/>
              </a:rPr>
              <a:t>a</a:t>
            </a:r>
            <a:r>
              <a:rPr sz="5400" b="1" spc="4" baseline="3034" dirty="0" smtClean="0">
                <a:latin typeface="Calibri"/>
                <a:cs typeface="Calibri"/>
              </a:rPr>
              <a:t>l</a:t>
            </a:r>
            <a:r>
              <a:rPr sz="5400" b="1" spc="0" baseline="3034" dirty="0" smtClean="0">
                <a:latin typeface="Calibri"/>
                <a:cs typeface="Calibri"/>
              </a:rPr>
              <a:t>th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57724" y="789476"/>
            <a:ext cx="6022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-64" baseline="2925" dirty="0" smtClean="0">
                <a:solidFill>
                  <a:srgbClr val="006FBF"/>
                </a:solidFill>
                <a:latin typeface="Calibri"/>
                <a:cs typeface="Calibri"/>
              </a:rPr>
              <a:t>K</a:t>
            </a:r>
            <a:r>
              <a:rPr sz="4200" b="1" i="1" spc="-29" baseline="292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4363" y="789476"/>
            <a:ext cx="127504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4200" b="1" i="1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4200" b="1" i="1" spc="-19" baseline="292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4200" b="1" i="1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196" y="3732130"/>
            <a:ext cx="1966888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-29" baseline="3413" dirty="0" smtClean="0">
                <a:latin typeface="Calibri"/>
                <a:cs typeface="Calibri"/>
              </a:rPr>
              <a:t>r</a:t>
            </a:r>
            <a:r>
              <a:rPr sz="2400" spc="0" baseline="3413" dirty="0" smtClean="0">
                <a:latin typeface="Calibri"/>
                <a:cs typeface="Calibri"/>
              </a:rPr>
              <a:t>e</a:t>
            </a:r>
            <a:r>
              <a:rPr sz="2400" spc="4" baseline="3413" dirty="0" smtClean="0">
                <a:latin typeface="Calibri"/>
                <a:cs typeface="Calibri"/>
              </a:rPr>
              <a:t>a</a:t>
            </a:r>
            <a:r>
              <a:rPr sz="2400" spc="0" baseline="3413" dirty="0" smtClean="0">
                <a:latin typeface="Calibri"/>
                <a:cs typeface="Calibri"/>
              </a:rPr>
              <a:t>d</a:t>
            </a:r>
            <a:r>
              <a:rPr sz="2400" spc="-4" baseline="3413" dirty="0" smtClean="0">
                <a:latin typeface="Calibri"/>
                <a:cs typeface="Calibri"/>
              </a:rPr>
              <a:t>m</a:t>
            </a:r>
            <a:r>
              <a:rPr sz="2400" spc="4" baseline="3413" dirty="0" smtClean="0">
                <a:latin typeface="Calibri"/>
                <a:cs typeface="Calibri"/>
              </a:rPr>
              <a:t>i</a:t>
            </a:r>
            <a:r>
              <a:rPr sz="2400" spc="0" baseline="3413" dirty="0" smtClean="0">
                <a:latin typeface="Calibri"/>
                <a:cs typeface="Calibri"/>
              </a:rPr>
              <a:t>ss</a:t>
            </a:r>
            <a:r>
              <a:rPr sz="2400" spc="4" baseline="3413" dirty="0" smtClean="0">
                <a:latin typeface="Calibri"/>
                <a:cs typeface="Calibri"/>
              </a:rPr>
              <a:t>i</a:t>
            </a:r>
            <a:r>
              <a:rPr sz="2400" spc="0" baseline="3413" dirty="0" smtClean="0">
                <a:latin typeface="Calibri"/>
                <a:cs typeface="Calibri"/>
              </a:rPr>
              <a:t>ons</a:t>
            </a:r>
            <a:r>
              <a:rPr sz="2400" spc="-4" baseline="3413" dirty="0" smtClean="0">
                <a:latin typeface="Calibri"/>
                <a:cs typeface="Calibri"/>
              </a:rPr>
              <a:t>/</a:t>
            </a:r>
            <a:r>
              <a:rPr sz="2400" spc="0" baseline="3413" dirty="0" smtClean="0">
                <a:latin typeface="Calibri"/>
                <a:cs typeface="Calibri"/>
              </a:rPr>
              <a:t>pen</a:t>
            </a:r>
            <a:r>
              <a:rPr sz="2400" spc="4" baseline="3413" dirty="0" smtClean="0">
                <a:latin typeface="Calibri"/>
                <a:cs typeface="Calibri"/>
              </a:rPr>
              <a:t>alti</a:t>
            </a:r>
            <a:r>
              <a:rPr sz="2400" spc="0" baseline="3413" dirty="0" smtClean="0"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2211" y="6414565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EFFFF"/>
                </a:solidFill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570" y="1744217"/>
            <a:ext cx="2563368" cy="1009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5"/>
              </a:spcBef>
            </a:pPr>
            <a:endParaRPr sz="500"/>
          </a:p>
          <a:p>
            <a:pPr marL="620191">
              <a:lnSpc>
                <a:spcPct val="95825"/>
              </a:lnSpc>
              <a:spcBef>
                <a:spcPts val="2000"/>
              </a:spcBef>
            </a:pPr>
            <a:r>
              <a:rPr sz="2400" b="1" spc="0" dirty="0" smtClean="0">
                <a:solidFill>
                  <a:srgbClr val="FEFFFF"/>
                </a:solidFill>
                <a:latin typeface="Arial"/>
                <a:cs typeface="Arial"/>
              </a:rPr>
              <a:t>F</a:t>
            </a:r>
            <a:r>
              <a:rPr sz="2400" b="1" spc="4" dirty="0" smtClean="0">
                <a:solidFill>
                  <a:srgbClr val="FE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EFFFF"/>
                </a:solidFill>
                <a:latin typeface="Arial"/>
                <a:cs typeface="Arial"/>
              </a:rPr>
              <a:t>nanc</a:t>
            </a:r>
            <a:r>
              <a:rPr sz="2400" b="1" spc="4" dirty="0" smtClean="0">
                <a:solidFill>
                  <a:srgbClr val="FE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EFFFF"/>
                </a:solidFill>
                <a:latin typeface="Arial"/>
                <a:cs typeface="Arial"/>
              </a:rPr>
              <a:t>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570" y="2753867"/>
            <a:ext cx="2563368" cy="2928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6"/>
              </a:spcBef>
            </a:pPr>
            <a:endParaRPr sz="500"/>
          </a:p>
          <a:p>
            <a:pPr marL="85114">
              <a:lnSpc>
                <a:spcPct val="101725"/>
              </a:lnSpc>
            </a:pPr>
            <a:r>
              <a:rPr sz="1600" spc="0" dirty="0" smtClean="0">
                <a:latin typeface="Calibri"/>
                <a:cs typeface="Calibri"/>
              </a:rPr>
              <a:t>•</a:t>
            </a:r>
            <a:r>
              <a:rPr sz="1600" spc="193" dirty="0" smtClean="0">
                <a:latin typeface="Calibri"/>
                <a:cs typeface="Calibri"/>
              </a:rPr>
              <a:t> </a:t>
            </a:r>
            <a:r>
              <a:rPr sz="1600" spc="-25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edu</a:t>
            </a:r>
            <a:r>
              <a:rPr sz="1600" spc="-4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ed</a:t>
            </a:r>
            <a:r>
              <a:rPr sz="1600" spc="-31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de</a:t>
            </a:r>
            <a:r>
              <a:rPr sz="1600" spc="4" dirty="0" smtClean="0">
                <a:latin typeface="Calibri"/>
                <a:cs typeface="Calibri"/>
              </a:rPr>
              <a:t>li</a:t>
            </a:r>
            <a:r>
              <a:rPr sz="1600" spc="-14" dirty="0" smtClean="0">
                <a:latin typeface="Calibri"/>
                <a:cs typeface="Calibri"/>
              </a:rPr>
              <a:t>v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9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y</a:t>
            </a:r>
            <a:r>
              <a:rPr sz="1600" spc="-41" dirty="0" smtClean="0">
                <a:latin typeface="Calibri"/>
                <a:cs typeface="Calibri"/>
              </a:rPr>
              <a:t> </a:t>
            </a:r>
            <a:r>
              <a:rPr sz="1600" spc="-14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o</a:t>
            </a:r>
            <a:r>
              <a:rPr sz="1600" spc="-14" dirty="0" smtClean="0">
                <a:latin typeface="Calibri"/>
                <a:cs typeface="Calibri"/>
              </a:rPr>
              <a:t>s</a:t>
            </a:r>
            <a:r>
              <a:rPr sz="1600" spc="4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85037">
              <a:lnSpc>
                <a:spcPct val="101725"/>
              </a:lnSpc>
              <a:spcBef>
                <a:spcPts val="566"/>
              </a:spcBef>
            </a:pPr>
            <a:r>
              <a:rPr sz="1600" spc="0" dirty="0" smtClean="0">
                <a:latin typeface="Calibri"/>
                <a:cs typeface="Calibri"/>
              </a:rPr>
              <a:t>•</a:t>
            </a:r>
            <a:r>
              <a:rPr sz="1600" spc="193" dirty="0" smtClean="0">
                <a:latin typeface="Calibri"/>
                <a:cs typeface="Calibri"/>
              </a:rPr>
              <a:t> </a:t>
            </a:r>
            <a:r>
              <a:rPr sz="1600" spc="4" dirty="0" smtClean="0">
                <a:latin typeface="Calibri"/>
                <a:cs typeface="Calibri"/>
              </a:rPr>
              <a:t>I</a:t>
            </a:r>
            <a:r>
              <a:rPr sz="1600" spc="0" dirty="0" smtClean="0">
                <a:latin typeface="Calibri"/>
                <a:cs typeface="Calibri"/>
              </a:rPr>
              <a:t>n</a:t>
            </a:r>
            <a:r>
              <a:rPr sz="1600" spc="-4" dirty="0" smtClean="0">
                <a:latin typeface="Calibri"/>
                <a:cs typeface="Calibri"/>
              </a:rPr>
              <a:t>c</a:t>
            </a:r>
            <a:r>
              <a:rPr sz="1600" spc="-29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4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sed</a:t>
            </a:r>
            <a:r>
              <a:rPr sz="1600" spc="-48" dirty="0" smtClean="0">
                <a:latin typeface="Calibri"/>
                <a:cs typeface="Calibri"/>
              </a:rPr>
              <a:t> </a:t>
            </a:r>
            <a:r>
              <a:rPr sz="1600" spc="-4" dirty="0" smtClean="0">
                <a:latin typeface="Calibri"/>
                <a:cs typeface="Calibri"/>
              </a:rPr>
              <a:t>m</a:t>
            </a:r>
            <a:r>
              <a:rPr sz="1600" spc="4" dirty="0" smtClean="0">
                <a:latin typeface="Calibri"/>
                <a:cs typeface="Calibri"/>
              </a:rPr>
              <a:t>a</a:t>
            </a:r>
            <a:r>
              <a:rPr sz="1600" spc="-29" dirty="0" smtClean="0">
                <a:latin typeface="Calibri"/>
                <a:cs typeface="Calibri"/>
              </a:rPr>
              <a:t>r</a:t>
            </a:r>
            <a:r>
              <a:rPr sz="1600" spc="4" dirty="0" smtClean="0">
                <a:latin typeface="Calibri"/>
                <a:cs typeface="Calibri"/>
              </a:rPr>
              <a:t>gi</a:t>
            </a:r>
            <a:r>
              <a:rPr sz="1600" spc="0" dirty="0" smtClean="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  <a:p>
            <a:pPr marL="85037">
              <a:lnSpc>
                <a:spcPct val="101725"/>
              </a:lnSpc>
              <a:spcBef>
                <a:spcPts val="566"/>
              </a:spcBef>
            </a:pPr>
            <a:r>
              <a:rPr sz="1600" spc="0" dirty="0" smtClean="0">
                <a:latin typeface="Calibri"/>
                <a:cs typeface="Calibri"/>
              </a:rPr>
              <a:t>•</a:t>
            </a:r>
            <a:r>
              <a:rPr sz="1600" spc="193" dirty="0" smtClean="0">
                <a:latin typeface="Calibri"/>
                <a:cs typeface="Calibri"/>
              </a:rPr>
              <a:t> </a:t>
            </a:r>
            <a:r>
              <a:rPr sz="1600" spc="-25" dirty="0" smtClean="0">
                <a:latin typeface="Calibri"/>
                <a:cs typeface="Calibri"/>
              </a:rPr>
              <a:t>F</a:t>
            </a:r>
            <a:r>
              <a:rPr sz="1600" spc="-14" dirty="0" smtClean="0">
                <a:latin typeface="Calibri"/>
                <a:cs typeface="Calibri"/>
              </a:rPr>
              <a:t>ew</a:t>
            </a:r>
            <a:r>
              <a:rPr sz="1600" spc="0" dirty="0" smtClean="0">
                <a:latin typeface="Calibri"/>
                <a:cs typeface="Calibri"/>
              </a:rPr>
              <a:t>er</a:t>
            </a:r>
            <a:endParaRPr sz="1600">
              <a:latin typeface="Calibri"/>
              <a:cs typeface="Calibri"/>
            </a:endParaRPr>
          </a:p>
          <a:p>
            <a:pPr marL="85037">
              <a:lnSpc>
                <a:spcPct val="101725"/>
              </a:lnSpc>
              <a:spcBef>
                <a:spcPts val="2486"/>
              </a:spcBef>
            </a:pPr>
            <a:r>
              <a:rPr sz="1600" spc="0" dirty="0" smtClean="0">
                <a:latin typeface="Calibri"/>
                <a:cs typeface="Calibri"/>
              </a:rPr>
              <a:t>•</a:t>
            </a:r>
            <a:r>
              <a:rPr sz="1600" spc="193" dirty="0" smtClean="0">
                <a:latin typeface="Calibri"/>
                <a:cs typeface="Calibri"/>
              </a:rPr>
              <a:t> </a:t>
            </a:r>
            <a:r>
              <a:rPr sz="1600" spc="-25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edu</a:t>
            </a:r>
            <a:r>
              <a:rPr sz="1600" spc="-4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ed</a:t>
            </a:r>
            <a:r>
              <a:rPr sz="1600" spc="-31" dirty="0" smtClean="0">
                <a:latin typeface="Calibri"/>
                <a:cs typeface="Calibri"/>
              </a:rPr>
              <a:t> </a:t>
            </a:r>
            <a:r>
              <a:rPr sz="1600" spc="4" dirty="0" smtClean="0">
                <a:latin typeface="Calibri"/>
                <a:cs typeface="Calibri"/>
              </a:rPr>
              <a:t>l</a:t>
            </a:r>
            <a:r>
              <a:rPr sz="1600" spc="0" dirty="0" smtClean="0">
                <a:latin typeface="Calibri"/>
                <a:cs typeface="Calibri"/>
              </a:rPr>
              <a:t>en</a:t>
            </a:r>
            <a:r>
              <a:rPr sz="1600" spc="-19" dirty="0" smtClean="0">
                <a:latin typeface="Calibri"/>
                <a:cs typeface="Calibri"/>
              </a:rPr>
              <a:t>g</a:t>
            </a:r>
            <a:r>
              <a:rPr sz="1600" spc="4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h</a:t>
            </a:r>
            <a:r>
              <a:rPr sz="1600" spc="-50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of</a:t>
            </a:r>
            <a:r>
              <a:rPr sz="1600" spc="-13" dirty="0" smtClean="0">
                <a:latin typeface="Calibri"/>
                <a:cs typeface="Calibri"/>
              </a:rPr>
              <a:t> </a:t>
            </a:r>
            <a:r>
              <a:rPr sz="1600" spc="-9" dirty="0" smtClean="0">
                <a:latin typeface="Calibri"/>
                <a:cs typeface="Calibri"/>
              </a:rPr>
              <a:t>s</a:t>
            </a:r>
            <a:r>
              <a:rPr sz="1600" spc="-19" dirty="0" smtClean="0">
                <a:latin typeface="Calibri"/>
                <a:cs typeface="Calibri"/>
              </a:rPr>
              <a:t>ta</a:t>
            </a:r>
            <a:r>
              <a:rPr sz="1600" spc="0" dirty="0" smtClean="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 marL="85037">
              <a:lnSpc>
                <a:spcPct val="101725"/>
              </a:lnSpc>
              <a:spcBef>
                <a:spcPts val="566"/>
              </a:spcBef>
            </a:pPr>
            <a:r>
              <a:rPr sz="1600" spc="0" dirty="0" smtClean="0">
                <a:latin typeface="Calibri"/>
                <a:cs typeface="Calibri"/>
              </a:rPr>
              <a:t>•</a:t>
            </a:r>
            <a:r>
              <a:rPr sz="1600" spc="193" dirty="0" smtClean="0">
                <a:latin typeface="Calibri"/>
                <a:cs typeface="Calibri"/>
              </a:rPr>
              <a:t> </a:t>
            </a:r>
            <a:r>
              <a:rPr sz="1600" spc="-25" dirty="0" smtClean="0">
                <a:latin typeface="Calibri"/>
                <a:cs typeface="Calibri"/>
              </a:rPr>
              <a:t>F</a:t>
            </a:r>
            <a:r>
              <a:rPr sz="1600" spc="-14" dirty="0" smtClean="0">
                <a:latin typeface="Calibri"/>
                <a:cs typeface="Calibri"/>
              </a:rPr>
              <a:t>ew</a:t>
            </a:r>
            <a:r>
              <a:rPr sz="1600" spc="0" dirty="0" smtClean="0">
                <a:latin typeface="Calibri"/>
                <a:cs typeface="Calibri"/>
              </a:rPr>
              <a:t>er p</a:t>
            </a:r>
            <a:r>
              <a:rPr sz="1600" spc="-9" dirty="0" smtClean="0">
                <a:latin typeface="Calibri"/>
                <a:cs typeface="Calibri"/>
              </a:rPr>
              <a:t>a</a:t>
            </a:r>
            <a:r>
              <a:rPr sz="1600" spc="4" dirty="0" smtClean="0">
                <a:latin typeface="Calibri"/>
                <a:cs typeface="Calibri"/>
              </a:rPr>
              <a:t>ti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-9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55" dirty="0" smtClean="0">
                <a:latin typeface="Calibri"/>
                <a:cs typeface="Calibri"/>
              </a:rPr>
              <a:t> </a:t>
            </a:r>
            <a:r>
              <a:rPr sz="1600" spc="4" dirty="0" smtClean="0">
                <a:latin typeface="Calibri"/>
                <a:cs typeface="Calibri"/>
              </a:rPr>
              <a:t>t</a:t>
            </a:r>
            <a:r>
              <a:rPr sz="1600" spc="-39" dirty="0" smtClean="0">
                <a:latin typeface="Calibri"/>
                <a:cs typeface="Calibri"/>
              </a:rPr>
              <a:t>r</a:t>
            </a:r>
            <a:r>
              <a:rPr sz="1600" spc="4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n</a:t>
            </a:r>
            <a:r>
              <a:rPr sz="1600" spc="-9" dirty="0" smtClean="0">
                <a:latin typeface="Calibri"/>
                <a:cs typeface="Calibri"/>
              </a:rPr>
              <a:t>s</a:t>
            </a:r>
            <a:r>
              <a:rPr sz="1600" spc="-29" dirty="0" smtClean="0">
                <a:latin typeface="Calibri"/>
                <a:cs typeface="Calibri"/>
              </a:rPr>
              <a:t>f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-29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5634" y="1712214"/>
            <a:ext cx="2561843" cy="1025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8"/>
              </a:spcBef>
            </a:pPr>
            <a:endParaRPr sz="500"/>
          </a:p>
          <a:p>
            <a:pPr marL="744895">
              <a:lnSpc>
                <a:spcPct val="95825"/>
              </a:lnSpc>
              <a:spcBef>
                <a:spcPts val="2000"/>
              </a:spcBef>
            </a:pPr>
            <a:r>
              <a:rPr sz="2400" b="1" spc="-4" dirty="0" smtClean="0">
                <a:solidFill>
                  <a:srgbClr val="FEFF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EFFFF"/>
                </a:solidFill>
                <a:latin typeface="Arial"/>
                <a:cs typeface="Arial"/>
              </a:rPr>
              <a:t>ccess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5634" y="2737866"/>
            <a:ext cx="2561843" cy="2944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9"/>
              </a:spcBef>
            </a:pPr>
            <a:endParaRPr sz="600"/>
          </a:p>
          <a:p>
            <a:pPr marL="256687" marR="106880" indent="-172288">
              <a:lnSpc>
                <a:spcPts val="1920"/>
              </a:lnSpc>
              <a:spcBef>
                <a:spcPts val="96"/>
              </a:spcBef>
            </a:pPr>
            <a:r>
              <a:rPr sz="1600" spc="0" dirty="0" smtClean="0">
                <a:latin typeface="Calibri"/>
                <a:cs typeface="Calibri"/>
              </a:rPr>
              <a:t>•</a:t>
            </a:r>
            <a:r>
              <a:rPr sz="1600" spc="193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Enhan</a:t>
            </a:r>
            <a:r>
              <a:rPr sz="1600" spc="-4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es</a:t>
            </a:r>
            <a:r>
              <a:rPr sz="1600" spc="-51" dirty="0" smtClean="0">
                <a:latin typeface="Calibri"/>
                <a:cs typeface="Calibri"/>
              </a:rPr>
              <a:t> </a:t>
            </a:r>
            <a:r>
              <a:rPr sz="1600" spc="-9" dirty="0" smtClean="0">
                <a:latin typeface="Calibri"/>
                <a:cs typeface="Calibri"/>
              </a:rPr>
              <a:t>s</a:t>
            </a:r>
            <a:r>
              <a:rPr sz="1600" spc="-19" dirty="0" smtClean="0">
                <a:latin typeface="Calibri"/>
                <a:cs typeface="Calibri"/>
              </a:rPr>
              <a:t>t</a:t>
            </a:r>
            <a:r>
              <a:rPr sz="1600" spc="-9" dirty="0" smtClean="0">
                <a:latin typeface="Calibri"/>
                <a:cs typeface="Calibri"/>
              </a:rPr>
              <a:t>a</a:t>
            </a:r>
            <a:r>
              <a:rPr sz="1600" spc="-4" dirty="0" smtClean="0">
                <a:latin typeface="Calibri"/>
                <a:cs typeface="Calibri"/>
              </a:rPr>
              <a:t>f</a:t>
            </a:r>
            <a:r>
              <a:rPr sz="1600" spc="4" dirty="0" smtClean="0">
                <a:latin typeface="Calibri"/>
                <a:cs typeface="Calibri"/>
              </a:rPr>
              <a:t>fi</a:t>
            </a:r>
            <a:r>
              <a:rPr sz="1600" spc="0" dirty="0" smtClean="0">
                <a:latin typeface="Calibri"/>
                <a:cs typeface="Calibri"/>
              </a:rPr>
              <a:t>ng</a:t>
            </a:r>
            <a:r>
              <a:rPr sz="1600" spc="-78" dirty="0" smtClean="0">
                <a:latin typeface="Calibri"/>
                <a:cs typeface="Calibri"/>
              </a:rPr>
              <a:t> </a:t>
            </a:r>
            <a:r>
              <a:rPr sz="1600" spc="-14" dirty="0" smtClean="0">
                <a:latin typeface="Calibri"/>
                <a:cs typeface="Calibri"/>
              </a:rPr>
              <a:t>c</a:t>
            </a:r>
            <a:r>
              <a:rPr sz="1600" spc="4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p</a:t>
            </a:r>
            <a:r>
              <a:rPr sz="1600" spc="4" dirty="0" smtClean="0">
                <a:latin typeface="Calibri"/>
                <a:cs typeface="Calibri"/>
              </a:rPr>
              <a:t>a</a:t>
            </a:r>
            <a:r>
              <a:rPr sz="1600" spc="-4" dirty="0" smtClean="0">
                <a:latin typeface="Calibri"/>
                <a:cs typeface="Calibri"/>
              </a:rPr>
              <a:t>c</a:t>
            </a:r>
            <a:r>
              <a:rPr sz="1600" spc="4" dirty="0" smtClean="0">
                <a:latin typeface="Calibri"/>
                <a:cs typeface="Calibri"/>
              </a:rPr>
              <a:t>it</a:t>
            </a:r>
            <a:r>
              <a:rPr sz="1600" spc="0" dirty="0" smtClean="0">
                <a:latin typeface="Calibri"/>
                <a:cs typeface="Calibri"/>
              </a:rPr>
              <a:t>y </a:t>
            </a:r>
            <a:r>
              <a:rPr sz="1600" spc="-4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o</a:t>
            </a:r>
            <a:r>
              <a:rPr sz="1600" spc="1" dirty="0" smtClean="0">
                <a:latin typeface="Calibri"/>
                <a:cs typeface="Calibri"/>
              </a:rPr>
              <a:t> </a:t>
            </a:r>
            <a:r>
              <a:rPr sz="1600" spc="-4" dirty="0" smtClean="0">
                <a:latin typeface="Calibri"/>
                <a:cs typeface="Calibri"/>
              </a:rPr>
              <a:t>m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-14" dirty="0" smtClean="0">
                <a:latin typeface="Calibri"/>
                <a:cs typeface="Calibri"/>
              </a:rPr>
              <a:t>e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13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p</a:t>
            </a:r>
            <a:r>
              <a:rPr sz="1600" spc="-9" dirty="0" smtClean="0">
                <a:latin typeface="Calibri"/>
                <a:cs typeface="Calibri"/>
              </a:rPr>
              <a:t>a</a:t>
            </a:r>
            <a:r>
              <a:rPr sz="1600" spc="4" dirty="0" smtClean="0">
                <a:latin typeface="Calibri"/>
                <a:cs typeface="Calibri"/>
              </a:rPr>
              <a:t>ti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-9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45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needs, </a:t>
            </a:r>
            <a:r>
              <a:rPr sz="1600" spc="4" dirty="0" smtClean="0">
                <a:latin typeface="Calibri"/>
                <a:cs typeface="Calibri"/>
              </a:rPr>
              <a:t>i</a:t>
            </a:r>
            <a:r>
              <a:rPr sz="1600" spc="0" dirty="0" smtClean="0">
                <a:latin typeface="Calibri"/>
                <a:cs typeface="Calibri"/>
              </a:rPr>
              <a:t>n</a:t>
            </a:r>
            <a:r>
              <a:rPr sz="1600" spc="-4" dirty="0" smtClean="0">
                <a:latin typeface="Calibri"/>
                <a:cs typeface="Calibri"/>
              </a:rPr>
              <a:t>c</a:t>
            </a:r>
            <a:r>
              <a:rPr sz="1600" spc="4" dirty="0" smtClean="0">
                <a:latin typeface="Calibri"/>
                <a:cs typeface="Calibri"/>
              </a:rPr>
              <a:t>l</a:t>
            </a:r>
            <a:r>
              <a:rPr sz="1600" spc="0" dirty="0" smtClean="0">
                <a:latin typeface="Calibri"/>
                <a:cs typeface="Calibri"/>
              </a:rPr>
              <a:t>ud</a:t>
            </a:r>
            <a:r>
              <a:rPr sz="1600" spc="4" dirty="0" smtClean="0">
                <a:latin typeface="Calibri"/>
                <a:cs typeface="Calibri"/>
              </a:rPr>
              <a:t>i</a:t>
            </a:r>
            <a:r>
              <a:rPr sz="1600" spc="0" dirty="0" smtClean="0">
                <a:latin typeface="Calibri"/>
                <a:cs typeface="Calibri"/>
              </a:rPr>
              <a:t>ng</a:t>
            </a:r>
            <a:r>
              <a:rPr sz="1600" spc="-93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su</a:t>
            </a:r>
            <a:r>
              <a:rPr sz="1600" spc="-29" dirty="0" smtClean="0">
                <a:latin typeface="Calibri"/>
                <a:cs typeface="Calibri"/>
              </a:rPr>
              <a:t>r</a:t>
            </a:r>
            <a:r>
              <a:rPr sz="1600" spc="-4" dirty="0" smtClean="0">
                <a:latin typeface="Calibri"/>
                <a:cs typeface="Calibri"/>
              </a:rPr>
              <a:t>g</a:t>
            </a:r>
            <a:r>
              <a:rPr sz="1600" spc="0" dirty="0" smtClean="0"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  <a:p>
            <a:pPr marL="256687" marR="266971" indent="-172288">
              <a:lnSpc>
                <a:spcPts val="1920"/>
              </a:lnSpc>
              <a:spcBef>
                <a:spcPts val="600"/>
              </a:spcBef>
            </a:pPr>
            <a:r>
              <a:rPr sz="1600" spc="0" dirty="0" smtClean="0">
                <a:latin typeface="Calibri"/>
                <a:cs typeface="Calibri"/>
              </a:rPr>
              <a:t>•</a:t>
            </a:r>
            <a:r>
              <a:rPr sz="1600" spc="193" dirty="0" smtClean="0">
                <a:latin typeface="Calibri"/>
                <a:cs typeface="Calibri"/>
              </a:rPr>
              <a:t> </a:t>
            </a:r>
            <a:r>
              <a:rPr sz="1600" spc="4" dirty="0" smtClean="0">
                <a:latin typeface="Calibri"/>
                <a:cs typeface="Calibri"/>
              </a:rPr>
              <a:t>I</a:t>
            </a:r>
            <a:r>
              <a:rPr sz="1600" spc="-4" dirty="0" smtClean="0">
                <a:latin typeface="Calibri"/>
                <a:cs typeface="Calibri"/>
              </a:rPr>
              <a:t>m</a:t>
            </a:r>
            <a:r>
              <a:rPr sz="1600" spc="0" dirty="0" smtClean="0">
                <a:latin typeface="Calibri"/>
                <a:cs typeface="Calibri"/>
              </a:rPr>
              <a:t>p</a:t>
            </a:r>
            <a:r>
              <a:rPr sz="1600" spc="-29" dirty="0" smtClean="0">
                <a:latin typeface="Calibri"/>
                <a:cs typeface="Calibri"/>
              </a:rPr>
              <a:t>r</a:t>
            </a:r>
            <a:r>
              <a:rPr sz="1600" spc="-14" dirty="0" smtClean="0">
                <a:latin typeface="Calibri"/>
                <a:cs typeface="Calibri"/>
              </a:rPr>
              <a:t>ov</a:t>
            </a:r>
            <a:r>
              <a:rPr sz="1600" spc="-4" dirty="0" smtClean="0">
                <a:latin typeface="Calibri"/>
                <a:cs typeface="Calibri"/>
              </a:rPr>
              <a:t>e</a:t>
            </a:r>
            <a:r>
              <a:rPr sz="1600" spc="0" dirty="0" smtClean="0">
                <a:latin typeface="Calibri"/>
                <a:cs typeface="Calibri"/>
              </a:rPr>
              <a:t>d</a:t>
            </a:r>
            <a:r>
              <a:rPr sz="1600" spc="-33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p</a:t>
            </a:r>
            <a:r>
              <a:rPr sz="1600" spc="-9" dirty="0" smtClean="0">
                <a:latin typeface="Calibri"/>
                <a:cs typeface="Calibri"/>
              </a:rPr>
              <a:t>a</a:t>
            </a:r>
            <a:r>
              <a:rPr sz="1600" spc="4" dirty="0" smtClean="0">
                <a:latin typeface="Calibri"/>
                <a:cs typeface="Calibri"/>
              </a:rPr>
              <a:t>ti</a:t>
            </a:r>
            <a:r>
              <a:rPr sz="1600" spc="-4" dirty="0" smtClean="0">
                <a:latin typeface="Calibri"/>
                <a:cs typeface="Calibri"/>
              </a:rPr>
              <a:t>e</a:t>
            </a:r>
            <a:r>
              <a:rPr sz="1600" spc="-9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55" dirty="0" smtClean="0">
                <a:latin typeface="Calibri"/>
                <a:cs typeface="Calibri"/>
              </a:rPr>
              <a:t> </a:t>
            </a:r>
            <a:r>
              <a:rPr sz="1600" spc="4" dirty="0" smtClean="0">
                <a:latin typeface="Calibri"/>
                <a:cs typeface="Calibri"/>
              </a:rPr>
              <a:t>a</a:t>
            </a:r>
            <a:r>
              <a:rPr sz="1600" spc="-4" dirty="0" smtClean="0">
                <a:latin typeface="Calibri"/>
                <a:cs typeface="Calibri"/>
              </a:rPr>
              <a:t>cce</a:t>
            </a:r>
            <a:r>
              <a:rPr sz="1600" spc="0" dirty="0" smtClean="0">
                <a:latin typeface="Calibri"/>
                <a:cs typeface="Calibri"/>
              </a:rPr>
              <a:t>ss </a:t>
            </a:r>
            <a:r>
              <a:rPr sz="1600" spc="-4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o</a:t>
            </a:r>
            <a:r>
              <a:rPr sz="1600" spc="1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spe</a:t>
            </a:r>
            <a:r>
              <a:rPr sz="1600" spc="-4" dirty="0" smtClean="0">
                <a:latin typeface="Calibri"/>
                <a:cs typeface="Calibri"/>
              </a:rPr>
              <a:t>c</a:t>
            </a:r>
            <a:r>
              <a:rPr sz="1600" spc="4" dirty="0" smtClean="0">
                <a:latin typeface="Calibri"/>
                <a:cs typeface="Calibri"/>
              </a:rPr>
              <a:t>iali</a:t>
            </a:r>
            <a:r>
              <a:rPr sz="1600" spc="-14" dirty="0" smtClean="0">
                <a:latin typeface="Calibri"/>
                <a:cs typeface="Calibri"/>
              </a:rPr>
              <a:t>s</a:t>
            </a:r>
            <a:r>
              <a:rPr sz="1600" spc="4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256687" marR="285149" indent="-172288">
              <a:lnSpc>
                <a:spcPts val="1920"/>
              </a:lnSpc>
              <a:spcBef>
                <a:spcPts val="600"/>
              </a:spcBef>
            </a:pPr>
            <a:r>
              <a:rPr sz="1600" spc="0" dirty="0" smtClean="0">
                <a:latin typeface="Calibri"/>
                <a:cs typeface="Calibri"/>
              </a:rPr>
              <a:t>•</a:t>
            </a:r>
            <a:r>
              <a:rPr sz="1600" spc="193" dirty="0" smtClean="0">
                <a:latin typeface="Calibri"/>
                <a:cs typeface="Calibri"/>
              </a:rPr>
              <a:t> </a:t>
            </a:r>
            <a:r>
              <a:rPr sz="1600" spc="4" dirty="0" smtClean="0">
                <a:latin typeface="Calibri"/>
                <a:cs typeface="Calibri"/>
              </a:rPr>
              <a:t>I</a:t>
            </a:r>
            <a:r>
              <a:rPr sz="1600" spc="-4" dirty="0" smtClean="0">
                <a:latin typeface="Calibri"/>
                <a:cs typeface="Calibri"/>
              </a:rPr>
              <a:t>m</a:t>
            </a:r>
            <a:r>
              <a:rPr sz="1600" spc="0" dirty="0" smtClean="0">
                <a:latin typeface="Calibri"/>
                <a:cs typeface="Calibri"/>
              </a:rPr>
              <a:t>p</a:t>
            </a:r>
            <a:r>
              <a:rPr sz="1600" spc="-29" dirty="0" smtClean="0">
                <a:latin typeface="Calibri"/>
                <a:cs typeface="Calibri"/>
              </a:rPr>
              <a:t>r</a:t>
            </a:r>
            <a:r>
              <a:rPr sz="1600" spc="-14" dirty="0" smtClean="0">
                <a:latin typeface="Calibri"/>
                <a:cs typeface="Calibri"/>
              </a:rPr>
              <a:t>ov</a:t>
            </a:r>
            <a:r>
              <a:rPr sz="1600" spc="0" dirty="0" smtClean="0">
                <a:latin typeface="Calibri"/>
                <a:cs typeface="Calibri"/>
              </a:rPr>
              <a:t>ed</a:t>
            </a:r>
            <a:r>
              <a:rPr sz="1600" spc="-33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h</a:t>
            </a:r>
            <a:r>
              <a:rPr sz="1600" spc="-4" dirty="0" smtClean="0">
                <a:latin typeface="Calibri"/>
                <a:cs typeface="Calibri"/>
              </a:rPr>
              <a:t>e</a:t>
            </a:r>
            <a:r>
              <a:rPr sz="1600" spc="4" dirty="0" smtClean="0">
                <a:latin typeface="Calibri"/>
                <a:cs typeface="Calibri"/>
              </a:rPr>
              <a:t>alt</a:t>
            </a:r>
            <a:r>
              <a:rPr sz="1600" spc="0" dirty="0" smtClean="0">
                <a:latin typeface="Calibri"/>
                <a:cs typeface="Calibri"/>
              </a:rPr>
              <a:t>h</a:t>
            </a:r>
            <a:r>
              <a:rPr sz="1600" spc="-50" dirty="0" smtClean="0">
                <a:latin typeface="Calibri"/>
                <a:cs typeface="Calibri"/>
              </a:rPr>
              <a:t> </a:t>
            </a:r>
            <a:r>
              <a:rPr sz="1600" spc="-25" dirty="0" smtClean="0">
                <a:latin typeface="Calibri"/>
                <a:cs typeface="Calibri"/>
              </a:rPr>
              <a:t>s</a:t>
            </a:r>
            <a:r>
              <a:rPr sz="1600" spc="-14" dirty="0" smtClean="0">
                <a:latin typeface="Calibri"/>
                <a:cs typeface="Calibri"/>
              </a:rPr>
              <a:t>y</a:t>
            </a:r>
            <a:r>
              <a:rPr sz="1600" spc="-9" dirty="0" smtClean="0">
                <a:latin typeface="Calibri"/>
                <a:cs typeface="Calibri"/>
              </a:rPr>
              <a:t>s</a:t>
            </a:r>
            <a:r>
              <a:rPr sz="1600" spc="-4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em ou</a:t>
            </a:r>
            <a:r>
              <a:rPr sz="1600" spc="4" dirty="0" smtClean="0">
                <a:latin typeface="Calibri"/>
                <a:cs typeface="Calibri"/>
              </a:rPr>
              <a:t>t</a:t>
            </a:r>
            <a:r>
              <a:rPr sz="1600" spc="-29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4" dirty="0" smtClean="0">
                <a:latin typeface="Calibri"/>
                <a:cs typeface="Calibri"/>
              </a:rPr>
              <a:t>a</a:t>
            </a:r>
            <a:r>
              <a:rPr sz="1600" spc="-4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h</a:t>
            </a:r>
            <a:endParaRPr sz="1600">
              <a:latin typeface="Calibri"/>
              <a:cs typeface="Calibri"/>
            </a:endParaRPr>
          </a:p>
          <a:p>
            <a:pPr marL="256687" marR="288823" indent="-172288">
              <a:lnSpc>
                <a:spcPts val="1920"/>
              </a:lnSpc>
              <a:spcBef>
                <a:spcPts val="600"/>
              </a:spcBef>
            </a:pPr>
            <a:r>
              <a:rPr sz="1600" spc="0" dirty="0" smtClean="0">
                <a:latin typeface="Calibri"/>
                <a:cs typeface="Calibri"/>
              </a:rPr>
              <a:t>•</a:t>
            </a:r>
            <a:r>
              <a:rPr sz="1600" spc="193" dirty="0" smtClean="0">
                <a:latin typeface="Calibri"/>
                <a:cs typeface="Calibri"/>
              </a:rPr>
              <a:t> </a:t>
            </a:r>
            <a:r>
              <a:rPr sz="1600" spc="-25" dirty="0" smtClean="0">
                <a:latin typeface="Calibri"/>
                <a:cs typeface="Calibri"/>
              </a:rPr>
              <a:t>E</a:t>
            </a:r>
            <a:r>
              <a:rPr sz="1600" spc="4" dirty="0" smtClean="0">
                <a:latin typeface="Calibri"/>
                <a:cs typeface="Calibri"/>
              </a:rPr>
              <a:t>a</a:t>
            </a:r>
            <a:r>
              <a:rPr sz="1600" spc="-4" dirty="0" smtClean="0">
                <a:latin typeface="Calibri"/>
                <a:cs typeface="Calibri"/>
              </a:rPr>
              <a:t>r</a:t>
            </a:r>
            <a:r>
              <a:rPr sz="1600" spc="4" dirty="0" smtClean="0">
                <a:latin typeface="Calibri"/>
                <a:cs typeface="Calibri"/>
              </a:rPr>
              <a:t>li</a:t>
            </a:r>
            <a:r>
              <a:rPr sz="1600" spc="-4" dirty="0" smtClean="0">
                <a:latin typeface="Calibri"/>
                <a:cs typeface="Calibri"/>
              </a:rPr>
              <a:t>e</a:t>
            </a:r>
            <a:r>
              <a:rPr sz="1600" spc="0" dirty="0" smtClean="0">
                <a:latin typeface="Calibri"/>
                <a:cs typeface="Calibri"/>
              </a:rPr>
              <a:t>r</a:t>
            </a:r>
            <a:r>
              <a:rPr sz="1600" spc="-36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p</a:t>
            </a:r>
            <a:r>
              <a:rPr sz="1600" spc="-9" dirty="0" smtClean="0">
                <a:latin typeface="Calibri"/>
                <a:cs typeface="Calibri"/>
              </a:rPr>
              <a:t>a</a:t>
            </a:r>
            <a:r>
              <a:rPr sz="1600" spc="4" dirty="0" smtClean="0">
                <a:latin typeface="Calibri"/>
                <a:cs typeface="Calibri"/>
              </a:rPr>
              <a:t>ti</a:t>
            </a:r>
            <a:r>
              <a:rPr sz="1600" spc="-4" dirty="0" smtClean="0">
                <a:latin typeface="Calibri"/>
                <a:cs typeface="Calibri"/>
              </a:rPr>
              <a:t>e</a:t>
            </a:r>
            <a:r>
              <a:rPr sz="1600" spc="-9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55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d</a:t>
            </a:r>
            <a:r>
              <a:rPr sz="1600" spc="4" dirty="0" smtClean="0">
                <a:latin typeface="Calibri"/>
                <a:cs typeface="Calibri"/>
              </a:rPr>
              <a:t>iag</a:t>
            </a:r>
            <a:r>
              <a:rPr sz="1600" spc="0" dirty="0" smtClean="0">
                <a:latin typeface="Calibri"/>
                <a:cs typeface="Calibri"/>
              </a:rPr>
              <a:t>nos</a:t>
            </a:r>
            <a:r>
              <a:rPr sz="1600" spc="4" dirty="0" smtClean="0">
                <a:latin typeface="Calibri"/>
                <a:cs typeface="Calibri"/>
              </a:rPr>
              <a:t>is a</a:t>
            </a:r>
            <a:r>
              <a:rPr sz="1600" spc="0" dirty="0" smtClean="0">
                <a:latin typeface="Calibri"/>
                <a:cs typeface="Calibri"/>
              </a:rPr>
              <a:t>nd</a:t>
            </a:r>
            <a:r>
              <a:rPr sz="1600" spc="-34" dirty="0" smtClean="0">
                <a:latin typeface="Calibri"/>
                <a:cs typeface="Calibri"/>
              </a:rPr>
              <a:t> </a:t>
            </a:r>
            <a:r>
              <a:rPr sz="1600" spc="4" dirty="0" smtClean="0">
                <a:latin typeface="Calibri"/>
                <a:cs typeface="Calibri"/>
              </a:rPr>
              <a:t>t</a:t>
            </a:r>
            <a:r>
              <a:rPr sz="1600" spc="-29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-9" dirty="0" smtClean="0">
                <a:latin typeface="Calibri"/>
                <a:cs typeface="Calibri"/>
              </a:rPr>
              <a:t>a</a:t>
            </a:r>
            <a:r>
              <a:rPr sz="1600" spc="4" dirty="0" smtClean="0">
                <a:latin typeface="Calibri"/>
                <a:cs typeface="Calibri"/>
              </a:rPr>
              <a:t>t</a:t>
            </a:r>
            <a:r>
              <a:rPr sz="1600" spc="-4" dirty="0" smtClean="0">
                <a:latin typeface="Calibri"/>
                <a:cs typeface="Calibri"/>
              </a:rPr>
              <a:t>m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-9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2602" y="1712214"/>
            <a:ext cx="2561844" cy="1025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8"/>
              </a:spcBef>
            </a:pPr>
            <a:endParaRPr sz="500"/>
          </a:p>
          <a:p>
            <a:pPr marL="763332">
              <a:lnSpc>
                <a:spcPct val="95825"/>
              </a:lnSpc>
              <a:spcBef>
                <a:spcPts val="2000"/>
              </a:spcBef>
            </a:pPr>
            <a:r>
              <a:rPr sz="2400" b="1" spc="4" dirty="0" smtClean="0">
                <a:solidFill>
                  <a:srgbClr val="FEFFFF"/>
                </a:solidFill>
                <a:latin typeface="Arial"/>
                <a:cs typeface="Arial"/>
              </a:rPr>
              <a:t>Q</a:t>
            </a:r>
            <a:r>
              <a:rPr sz="2400" b="1" spc="0" dirty="0" smtClean="0">
                <a:solidFill>
                  <a:srgbClr val="FEFFFF"/>
                </a:solidFill>
                <a:latin typeface="Arial"/>
                <a:cs typeface="Arial"/>
              </a:rPr>
              <a:t>ua</a:t>
            </a:r>
            <a:r>
              <a:rPr sz="2400" b="1" spc="4" dirty="0" smtClean="0">
                <a:solidFill>
                  <a:srgbClr val="FEFFFF"/>
                </a:solidFill>
                <a:latin typeface="Arial"/>
                <a:cs typeface="Arial"/>
              </a:rPr>
              <a:t>lity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92602" y="2737866"/>
            <a:ext cx="2561844" cy="2944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9"/>
              </a:spcBef>
            </a:pPr>
            <a:endParaRPr sz="600"/>
          </a:p>
          <a:p>
            <a:pPr marL="256679" marR="383786" indent="-172288">
              <a:lnSpc>
                <a:spcPts val="1920"/>
              </a:lnSpc>
              <a:spcBef>
                <a:spcPts val="96"/>
              </a:spcBef>
            </a:pPr>
            <a:r>
              <a:rPr sz="1600" spc="0" dirty="0" smtClean="0">
                <a:latin typeface="Calibri"/>
                <a:cs typeface="Calibri"/>
              </a:rPr>
              <a:t>•</a:t>
            </a:r>
            <a:r>
              <a:rPr sz="1600" spc="193" dirty="0" smtClean="0">
                <a:latin typeface="Calibri"/>
                <a:cs typeface="Calibri"/>
              </a:rPr>
              <a:t> </a:t>
            </a:r>
            <a:r>
              <a:rPr sz="1600" spc="-29" dirty="0" smtClean="0">
                <a:latin typeface="Calibri"/>
                <a:cs typeface="Calibri"/>
              </a:rPr>
              <a:t>P</a:t>
            </a:r>
            <a:r>
              <a:rPr sz="1600" spc="0" dirty="0" smtClean="0">
                <a:latin typeface="Calibri"/>
                <a:cs typeface="Calibri"/>
              </a:rPr>
              <a:t>os</a:t>
            </a:r>
            <a:r>
              <a:rPr sz="1600" spc="4" dirty="0" smtClean="0">
                <a:latin typeface="Calibri"/>
                <a:cs typeface="Calibri"/>
              </a:rPr>
              <a:t>iti</a:t>
            </a:r>
            <a:r>
              <a:rPr sz="1600" spc="-14" dirty="0" smtClean="0">
                <a:latin typeface="Calibri"/>
                <a:cs typeface="Calibri"/>
              </a:rPr>
              <a:t>v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-50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he</a:t>
            </a:r>
            <a:r>
              <a:rPr sz="1600" spc="4" dirty="0" smtClean="0">
                <a:latin typeface="Calibri"/>
                <a:cs typeface="Calibri"/>
              </a:rPr>
              <a:t>alt</a:t>
            </a:r>
            <a:r>
              <a:rPr sz="1600" spc="0" dirty="0" smtClean="0">
                <a:latin typeface="Calibri"/>
                <a:cs typeface="Calibri"/>
              </a:rPr>
              <a:t>h </a:t>
            </a:r>
            <a:r>
              <a:rPr sz="1600" spc="4" dirty="0" smtClean="0">
                <a:latin typeface="Calibri"/>
                <a:cs typeface="Calibri"/>
              </a:rPr>
              <a:t>i</a:t>
            </a:r>
            <a:r>
              <a:rPr sz="1600" spc="-9" dirty="0" smtClean="0">
                <a:latin typeface="Calibri"/>
                <a:cs typeface="Calibri"/>
              </a:rPr>
              <a:t>n</a:t>
            </a:r>
            <a:r>
              <a:rPr sz="1600" spc="-4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9" dirty="0" smtClean="0">
                <a:latin typeface="Calibri"/>
                <a:cs typeface="Calibri"/>
              </a:rPr>
              <a:t>r</a:t>
            </a:r>
            <a:r>
              <a:rPr sz="1600" spc="-14" dirty="0" smtClean="0">
                <a:latin typeface="Calibri"/>
                <a:cs typeface="Calibri"/>
              </a:rPr>
              <a:t>v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-9" dirty="0" smtClean="0">
                <a:latin typeface="Calibri"/>
                <a:cs typeface="Calibri"/>
              </a:rPr>
              <a:t>n</a:t>
            </a:r>
            <a:r>
              <a:rPr sz="1600" spc="4" dirty="0" smtClean="0">
                <a:latin typeface="Calibri"/>
                <a:cs typeface="Calibri"/>
              </a:rPr>
              <a:t>ti</a:t>
            </a:r>
            <a:r>
              <a:rPr sz="1600" spc="0" dirty="0" smtClean="0">
                <a:latin typeface="Calibri"/>
                <a:cs typeface="Calibri"/>
              </a:rPr>
              <a:t>ons</a:t>
            </a:r>
            <a:r>
              <a:rPr sz="1600" spc="-75" dirty="0" smtClean="0">
                <a:latin typeface="Calibri"/>
                <a:cs typeface="Calibri"/>
              </a:rPr>
              <a:t> </a:t>
            </a:r>
            <a:r>
              <a:rPr sz="1600" spc="-9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17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4" dirty="0" smtClean="0">
                <a:latin typeface="Calibri"/>
                <a:cs typeface="Calibri"/>
              </a:rPr>
              <a:t>a</a:t>
            </a:r>
            <a:r>
              <a:rPr sz="1600" spc="-4" dirty="0" smtClean="0">
                <a:latin typeface="Calibri"/>
                <a:cs typeface="Calibri"/>
              </a:rPr>
              <a:t>r</a:t>
            </a:r>
            <a:r>
              <a:rPr sz="1600" spc="4" dirty="0" smtClean="0">
                <a:latin typeface="Calibri"/>
                <a:cs typeface="Calibri"/>
              </a:rPr>
              <a:t>li</a:t>
            </a:r>
            <a:r>
              <a:rPr sz="1600" spc="0" dirty="0" smtClean="0">
                <a:latin typeface="Calibri"/>
                <a:cs typeface="Calibri"/>
              </a:rPr>
              <a:t>er </a:t>
            </a:r>
            <a:r>
              <a:rPr sz="1600" spc="4" dirty="0" smtClean="0">
                <a:latin typeface="Calibri"/>
                <a:cs typeface="Calibri"/>
              </a:rPr>
              <a:t>ti</a:t>
            </a:r>
            <a:r>
              <a:rPr sz="1600" spc="-4" dirty="0" smtClean="0">
                <a:latin typeface="Calibri"/>
                <a:cs typeface="Calibri"/>
              </a:rPr>
              <a:t>m</a:t>
            </a:r>
            <a:r>
              <a:rPr sz="1600" spc="0" dirty="0" smtClean="0">
                <a:latin typeface="Calibri"/>
                <a:cs typeface="Calibri"/>
              </a:rPr>
              <a:t>es</a:t>
            </a:r>
            <a:r>
              <a:rPr sz="1600" spc="-30" dirty="0" smtClean="0">
                <a:latin typeface="Calibri"/>
                <a:cs typeface="Calibri"/>
              </a:rPr>
              <a:t> </a:t>
            </a:r>
            <a:r>
              <a:rPr sz="1600" spc="4" dirty="0" smtClean="0">
                <a:latin typeface="Calibri"/>
                <a:cs typeface="Calibri"/>
              </a:rPr>
              <a:t>i</a:t>
            </a:r>
            <a:r>
              <a:rPr sz="1600" spc="0" dirty="0" smtClean="0">
                <a:latin typeface="Calibri"/>
                <a:cs typeface="Calibri"/>
              </a:rPr>
              <a:t>n</a:t>
            </a:r>
            <a:r>
              <a:rPr sz="1600" spc="-26" dirty="0" smtClean="0">
                <a:latin typeface="Calibri"/>
                <a:cs typeface="Calibri"/>
              </a:rPr>
              <a:t> </a:t>
            </a:r>
            <a:r>
              <a:rPr sz="1600" spc="-14" dirty="0" smtClean="0">
                <a:latin typeface="Calibri"/>
                <a:cs typeface="Calibri"/>
              </a:rPr>
              <a:t>c</a:t>
            </a:r>
            <a:r>
              <a:rPr sz="1600" spc="4" dirty="0" smtClean="0">
                <a:latin typeface="Calibri"/>
                <a:cs typeface="Calibri"/>
              </a:rPr>
              <a:t>a</a:t>
            </a:r>
            <a:r>
              <a:rPr sz="1600" spc="-29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256679" marR="902767" indent="-172288">
              <a:lnSpc>
                <a:spcPts val="1920"/>
              </a:lnSpc>
              <a:spcBef>
                <a:spcPts val="600"/>
              </a:spcBef>
            </a:pPr>
            <a:r>
              <a:rPr sz="1600" spc="0" dirty="0" smtClean="0">
                <a:latin typeface="Calibri"/>
                <a:cs typeface="Calibri"/>
              </a:rPr>
              <a:t>•</a:t>
            </a:r>
            <a:r>
              <a:rPr sz="1600" spc="193" dirty="0" smtClean="0">
                <a:latin typeface="Calibri"/>
                <a:cs typeface="Calibri"/>
              </a:rPr>
              <a:t> </a:t>
            </a:r>
            <a:r>
              <a:rPr sz="1600" spc="4" dirty="0" smtClean="0">
                <a:latin typeface="Calibri"/>
                <a:cs typeface="Calibri"/>
              </a:rPr>
              <a:t>I</a:t>
            </a:r>
            <a:r>
              <a:rPr sz="1600" spc="-4" dirty="0" smtClean="0">
                <a:latin typeface="Calibri"/>
                <a:cs typeface="Calibri"/>
              </a:rPr>
              <a:t>m</a:t>
            </a:r>
            <a:r>
              <a:rPr sz="1600" spc="0" dirty="0" smtClean="0">
                <a:latin typeface="Calibri"/>
                <a:cs typeface="Calibri"/>
              </a:rPr>
              <a:t>p</a:t>
            </a:r>
            <a:r>
              <a:rPr sz="1600" spc="-29" dirty="0" smtClean="0">
                <a:latin typeface="Calibri"/>
                <a:cs typeface="Calibri"/>
              </a:rPr>
              <a:t>r</a:t>
            </a:r>
            <a:r>
              <a:rPr sz="1600" spc="-14" dirty="0" smtClean="0">
                <a:latin typeface="Calibri"/>
                <a:cs typeface="Calibri"/>
              </a:rPr>
              <a:t>ov</a:t>
            </a:r>
            <a:r>
              <a:rPr sz="1600" spc="0" dirty="0" smtClean="0">
                <a:latin typeface="Calibri"/>
                <a:cs typeface="Calibri"/>
              </a:rPr>
              <a:t>ed</a:t>
            </a:r>
            <a:r>
              <a:rPr sz="1600" spc="-33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h</a:t>
            </a:r>
            <a:r>
              <a:rPr sz="1600" spc="-4" dirty="0" smtClean="0">
                <a:latin typeface="Calibri"/>
                <a:cs typeface="Calibri"/>
              </a:rPr>
              <a:t>e</a:t>
            </a:r>
            <a:r>
              <a:rPr sz="1600" spc="4" dirty="0" smtClean="0">
                <a:latin typeface="Calibri"/>
                <a:cs typeface="Calibri"/>
              </a:rPr>
              <a:t>alt</a:t>
            </a:r>
            <a:r>
              <a:rPr sz="1600" spc="0" dirty="0" smtClean="0">
                <a:latin typeface="Calibri"/>
                <a:cs typeface="Calibri"/>
              </a:rPr>
              <a:t>h ou</a:t>
            </a:r>
            <a:r>
              <a:rPr sz="1600" spc="-19" dirty="0" smtClean="0">
                <a:latin typeface="Calibri"/>
                <a:cs typeface="Calibri"/>
              </a:rPr>
              <a:t>t</a:t>
            </a:r>
            <a:r>
              <a:rPr sz="1600" spc="-14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o</a:t>
            </a:r>
            <a:r>
              <a:rPr sz="1600" spc="-4" dirty="0" smtClean="0">
                <a:latin typeface="Calibri"/>
                <a:cs typeface="Calibri"/>
              </a:rPr>
              <a:t>m</a:t>
            </a:r>
            <a:r>
              <a:rPr sz="1600" spc="0" dirty="0" smtClean="0"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  <a:p>
            <a:pPr marL="256679" marR="701075" indent="-172288">
              <a:lnSpc>
                <a:spcPts val="1920"/>
              </a:lnSpc>
              <a:spcBef>
                <a:spcPts val="600"/>
              </a:spcBef>
            </a:pPr>
            <a:r>
              <a:rPr sz="1600" spc="0" dirty="0" smtClean="0">
                <a:latin typeface="Calibri"/>
                <a:cs typeface="Calibri"/>
              </a:rPr>
              <a:t>•</a:t>
            </a:r>
            <a:r>
              <a:rPr sz="1600" spc="193" dirty="0" smtClean="0">
                <a:latin typeface="Calibri"/>
                <a:cs typeface="Calibri"/>
              </a:rPr>
              <a:t> </a:t>
            </a:r>
            <a:r>
              <a:rPr sz="1600" spc="4" dirty="0" smtClean="0">
                <a:latin typeface="Calibri"/>
                <a:cs typeface="Calibri"/>
              </a:rPr>
              <a:t>M</a:t>
            </a:r>
            <a:r>
              <a:rPr sz="1600" spc="0" dirty="0" smtClean="0">
                <a:latin typeface="Calibri"/>
                <a:cs typeface="Calibri"/>
              </a:rPr>
              <a:t>o</a:t>
            </a:r>
            <a:r>
              <a:rPr sz="1600" spc="-29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4" dirty="0" smtClean="0">
                <a:latin typeface="Calibri"/>
                <a:cs typeface="Calibri"/>
              </a:rPr>
              <a:t>e</a:t>
            </a:r>
            <a:r>
              <a:rPr sz="1600" spc="-4" dirty="0" smtClean="0">
                <a:latin typeface="Calibri"/>
                <a:cs typeface="Calibri"/>
              </a:rPr>
              <a:t>f</a:t>
            </a:r>
            <a:r>
              <a:rPr sz="1600" spc="4" dirty="0" smtClean="0">
                <a:latin typeface="Calibri"/>
                <a:cs typeface="Calibri"/>
              </a:rPr>
              <a:t>fi</a:t>
            </a:r>
            <a:r>
              <a:rPr sz="1600" spc="-4" dirty="0" smtClean="0">
                <a:latin typeface="Calibri"/>
                <a:cs typeface="Calibri"/>
              </a:rPr>
              <a:t>c</a:t>
            </a:r>
            <a:r>
              <a:rPr sz="1600" spc="4" dirty="0" smtClean="0">
                <a:latin typeface="Calibri"/>
                <a:cs typeface="Calibri"/>
              </a:rPr>
              <a:t>i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-9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58" dirty="0" smtClean="0">
                <a:latin typeface="Calibri"/>
                <a:cs typeface="Calibri"/>
              </a:rPr>
              <a:t> </a:t>
            </a:r>
            <a:r>
              <a:rPr sz="1600" spc="-14" dirty="0" smtClean="0">
                <a:latin typeface="Calibri"/>
                <a:cs typeface="Calibri"/>
              </a:rPr>
              <a:t>c</a:t>
            </a:r>
            <a:r>
              <a:rPr sz="1600" spc="4" dirty="0" smtClean="0">
                <a:latin typeface="Calibri"/>
                <a:cs typeface="Calibri"/>
              </a:rPr>
              <a:t>a</a:t>
            </a:r>
            <a:r>
              <a:rPr sz="1600" spc="-29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e de</a:t>
            </a:r>
            <a:r>
              <a:rPr sz="1600" spc="4" dirty="0" smtClean="0">
                <a:latin typeface="Calibri"/>
                <a:cs typeface="Calibri"/>
              </a:rPr>
              <a:t>li</a:t>
            </a:r>
            <a:r>
              <a:rPr sz="1600" spc="-14" dirty="0" smtClean="0">
                <a:latin typeface="Calibri"/>
                <a:cs typeface="Calibri"/>
              </a:rPr>
              <a:t>v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9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 marL="256679" marR="204155" indent="-172288">
              <a:lnSpc>
                <a:spcPts val="1920"/>
              </a:lnSpc>
              <a:spcBef>
                <a:spcPts val="600"/>
              </a:spcBef>
            </a:pPr>
            <a:r>
              <a:rPr sz="1600" spc="0" dirty="0" smtClean="0">
                <a:latin typeface="Calibri"/>
                <a:cs typeface="Calibri"/>
              </a:rPr>
              <a:t>•</a:t>
            </a:r>
            <a:r>
              <a:rPr sz="1600" spc="193" dirty="0" smtClean="0">
                <a:latin typeface="Calibri"/>
                <a:cs typeface="Calibri"/>
              </a:rPr>
              <a:t> </a:t>
            </a:r>
            <a:r>
              <a:rPr sz="1600" spc="-25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edu</a:t>
            </a:r>
            <a:r>
              <a:rPr sz="1600" spc="-4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ed</a:t>
            </a:r>
            <a:r>
              <a:rPr sz="1600" spc="-31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or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9" dirty="0" smtClean="0">
                <a:latin typeface="Calibri"/>
                <a:cs typeface="Calibri"/>
              </a:rPr>
              <a:t>a</a:t>
            </a:r>
            <a:r>
              <a:rPr sz="1600" spc="-14" dirty="0" smtClean="0">
                <a:latin typeface="Calibri"/>
                <a:cs typeface="Calibri"/>
              </a:rPr>
              <a:t>v</a:t>
            </a:r>
            <a:r>
              <a:rPr sz="1600" spc="0" dirty="0" smtClean="0">
                <a:latin typeface="Calibri"/>
                <a:cs typeface="Calibri"/>
              </a:rPr>
              <a:t>o</a:t>
            </a:r>
            <a:r>
              <a:rPr sz="1600" spc="4" dirty="0" smtClean="0">
                <a:latin typeface="Calibri"/>
                <a:cs typeface="Calibri"/>
              </a:rPr>
              <a:t>i</a:t>
            </a:r>
            <a:r>
              <a:rPr sz="1600" spc="0" dirty="0" smtClean="0">
                <a:latin typeface="Calibri"/>
                <a:cs typeface="Calibri"/>
              </a:rPr>
              <a:t>ded</a:t>
            </a:r>
            <a:r>
              <a:rPr sz="1600" spc="-51" dirty="0" smtClean="0">
                <a:latin typeface="Calibri"/>
                <a:cs typeface="Calibri"/>
              </a:rPr>
              <a:t> </a:t>
            </a:r>
            <a:r>
              <a:rPr sz="1600" spc="4" dirty="0" smtClean="0">
                <a:latin typeface="Calibri"/>
                <a:cs typeface="Calibri"/>
              </a:rPr>
              <a:t>ti</a:t>
            </a:r>
            <a:r>
              <a:rPr sz="1600" spc="-4" dirty="0" smtClean="0">
                <a:latin typeface="Calibri"/>
                <a:cs typeface="Calibri"/>
              </a:rPr>
              <a:t>m</a:t>
            </a:r>
            <a:r>
              <a:rPr sz="1600" spc="0" dirty="0" smtClean="0">
                <a:latin typeface="Calibri"/>
                <a:cs typeface="Calibri"/>
              </a:rPr>
              <a:t>e </a:t>
            </a:r>
            <a:r>
              <a:rPr sz="1600" spc="4" dirty="0" smtClean="0">
                <a:latin typeface="Calibri"/>
                <a:cs typeface="Calibri"/>
              </a:rPr>
              <a:t>i</a:t>
            </a:r>
            <a:r>
              <a:rPr sz="1600" spc="0" dirty="0" smtClean="0">
                <a:latin typeface="Calibri"/>
                <a:cs typeface="Calibri"/>
              </a:rPr>
              <a:t>n</a:t>
            </a:r>
            <a:r>
              <a:rPr sz="1600" spc="-26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s</a:t>
            </a:r>
            <a:r>
              <a:rPr sz="1600" spc="-4" dirty="0" smtClean="0">
                <a:latin typeface="Calibri"/>
                <a:cs typeface="Calibri"/>
              </a:rPr>
              <a:t>k</a:t>
            </a:r>
            <a:r>
              <a:rPr sz="1600" spc="4" dirty="0" smtClean="0">
                <a:latin typeface="Calibri"/>
                <a:cs typeface="Calibri"/>
              </a:rPr>
              <a:t>ill</a:t>
            </a:r>
            <a:r>
              <a:rPr sz="1600" spc="0" dirty="0" smtClean="0">
                <a:latin typeface="Calibri"/>
                <a:cs typeface="Calibri"/>
              </a:rPr>
              <a:t>ed</a:t>
            </a:r>
            <a:r>
              <a:rPr sz="1600" spc="-55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nu</a:t>
            </a:r>
            <a:r>
              <a:rPr sz="1600" spc="-29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s</a:t>
            </a:r>
            <a:r>
              <a:rPr sz="1600" spc="4" dirty="0" smtClean="0">
                <a:latin typeface="Calibri"/>
                <a:cs typeface="Calibri"/>
              </a:rPr>
              <a:t>i</a:t>
            </a:r>
            <a:r>
              <a:rPr sz="1600" spc="0" dirty="0" smtClean="0">
                <a:latin typeface="Calibri"/>
                <a:cs typeface="Calibri"/>
              </a:rPr>
              <a:t>ng</a:t>
            </a:r>
            <a:r>
              <a:rPr sz="1600" spc="-58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un</a:t>
            </a:r>
            <a:r>
              <a:rPr sz="1600" spc="4" dirty="0" smtClean="0">
                <a:latin typeface="Calibri"/>
                <a:cs typeface="Calibri"/>
              </a:rPr>
              <a:t>it</a:t>
            </a:r>
            <a:r>
              <a:rPr sz="1600" spc="0" dirty="0" smtClean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6" name="Picture 35" descr="bbzzs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2776" y="4969763"/>
            <a:ext cx="8849866" cy="64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256" y="5000244"/>
            <a:ext cx="8734044" cy="531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256" y="5000244"/>
            <a:ext cx="8734044" cy="531876"/>
          </a:xfrm>
          <a:custGeom>
            <a:avLst/>
            <a:gdLst/>
            <a:ahLst/>
            <a:cxnLst/>
            <a:rect l="l" t="t" r="r" b="b"/>
            <a:pathLst>
              <a:path w="8734044" h="531876">
                <a:moveTo>
                  <a:pt x="0" y="265937"/>
                </a:moveTo>
                <a:lnTo>
                  <a:pt x="265938" y="0"/>
                </a:lnTo>
                <a:lnTo>
                  <a:pt x="265938" y="132968"/>
                </a:lnTo>
                <a:lnTo>
                  <a:pt x="8468106" y="132968"/>
                </a:lnTo>
                <a:lnTo>
                  <a:pt x="8468106" y="0"/>
                </a:lnTo>
                <a:lnTo>
                  <a:pt x="8734044" y="265937"/>
                </a:lnTo>
                <a:lnTo>
                  <a:pt x="8468106" y="531875"/>
                </a:lnTo>
                <a:lnTo>
                  <a:pt x="8468106" y="398906"/>
                </a:lnTo>
                <a:lnTo>
                  <a:pt x="265938" y="398906"/>
                </a:lnTo>
                <a:lnTo>
                  <a:pt x="265938" y="531875"/>
                </a:lnTo>
                <a:lnTo>
                  <a:pt x="0" y="26593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1584" y="1123187"/>
            <a:ext cx="2747771" cy="4636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2836" y="4338827"/>
            <a:ext cx="1280159" cy="925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7887" y="4373879"/>
            <a:ext cx="1155191" cy="800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3316" y="4369308"/>
            <a:ext cx="1164336" cy="809244"/>
          </a:xfrm>
          <a:custGeom>
            <a:avLst/>
            <a:gdLst/>
            <a:ahLst/>
            <a:cxnLst/>
            <a:rect l="l" t="t" r="r" b="b"/>
            <a:pathLst>
              <a:path w="1164336" h="809244">
                <a:moveTo>
                  <a:pt x="0" y="0"/>
                </a:moveTo>
                <a:lnTo>
                  <a:pt x="1164336" y="0"/>
                </a:lnTo>
                <a:lnTo>
                  <a:pt x="1164336" y="809244"/>
                </a:lnTo>
                <a:lnTo>
                  <a:pt x="0" y="8092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88792" y="1123187"/>
            <a:ext cx="2747771" cy="4636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01567" y="4402835"/>
            <a:ext cx="1335023" cy="8702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6620" y="4437887"/>
            <a:ext cx="1210055" cy="7452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32048" y="4433316"/>
            <a:ext cx="1219200" cy="754380"/>
          </a:xfrm>
          <a:custGeom>
            <a:avLst/>
            <a:gdLst/>
            <a:ahLst/>
            <a:cxnLst/>
            <a:rect l="l" t="t" r="r" b="b"/>
            <a:pathLst>
              <a:path w="1219200" h="754379">
                <a:moveTo>
                  <a:pt x="0" y="0"/>
                </a:moveTo>
                <a:lnTo>
                  <a:pt x="1219200" y="0"/>
                </a:lnTo>
                <a:lnTo>
                  <a:pt x="1219200" y="754379"/>
                </a:lnTo>
                <a:lnTo>
                  <a:pt x="0" y="75437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7524" y="1123187"/>
            <a:ext cx="2747771" cy="46360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01155" y="4309871"/>
            <a:ext cx="1363979" cy="950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36208" y="4344923"/>
            <a:ext cx="1239011" cy="8260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31636" y="4340352"/>
            <a:ext cx="1248156" cy="835151"/>
          </a:xfrm>
          <a:custGeom>
            <a:avLst/>
            <a:gdLst/>
            <a:ahLst/>
            <a:cxnLst/>
            <a:rect l="l" t="t" r="r" b="b"/>
            <a:pathLst>
              <a:path w="1248156" h="835151">
                <a:moveTo>
                  <a:pt x="0" y="0"/>
                </a:moveTo>
                <a:lnTo>
                  <a:pt x="1248156" y="0"/>
                </a:lnTo>
                <a:lnTo>
                  <a:pt x="1248156" y="835151"/>
                </a:lnTo>
                <a:lnTo>
                  <a:pt x="0" y="8351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4305" y="334368"/>
            <a:ext cx="723861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4" baseline="3034" dirty="0" smtClean="0"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latin typeface="Calibri"/>
                <a:cs typeface="Calibri"/>
              </a:rPr>
              <a:t>he </a:t>
            </a:r>
            <a:r>
              <a:rPr sz="5400" b="1" spc="4" baseline="3034" dirty="0" smtClean="0">
                <a:latin typeface="Calibri"/>
                <a:cs typeface="Calibri"/>
              </a:rPr>
              <a:t>C</a:t>
            </a:r>
            <a:r>
              <a:rPr sz="5400" b="1" spc="-4" baseline="3034" dirty="0" smtClean="0">
                <a:latin typeface="Calibri"/>
                <a:cs typeface="Calibri"/>
              </a:rPr>
              <a:t>o</a:t>
            </a:r>
            <a:r>
              <a:rPr sz="5400" b="1" spc="-34" baseline="3034" dirty="0" smtClean="0">
                <a:latin typeface="Calibri"/>
                <a:cs typeface="Calibri"/>
              </a:rPr>
              <a:t>n</a:t>
            </a:r>
            <a:r>
              <a:rPr sz="5400" b="1" spc="0" baseline="3034" dirty="0" smtClean="0">
                <a:latin typeface="Calibri"/>
                <a:cs typeface="Calibri"/>
              </a:rPr>
              <a:t>t</a:t>
            </a:r>
            <a:r>
              <a:rPr sz="5400" b="1" spc="4" baseline="3034" dirty="0" smtClean="0">
                <a:latin typeface="Calibri"/>
                <a:cs typeface="Calibri"/>
              </a:rPr>
              <a:t>i</a:t>
            </a:r>
            <a:r>
              <a:rPr sz="5400" b="1" spc="0" baseline="3034" dirty="0" smtClean="0">
                <a:latin typeface="Calibri"/>
                <a:cs typeface="Calibri"/>
              </a:rPr>
              <a:t>nuum</a:t>
            </a:r>
            <a:r>
              <a:rPr sz="5400" b="1" spc="29" baseline="3034" dirty="0" smtClean="0">
                <a:latin typeface="Calibri"/>
                <a:cs typeface="Calibri"/>
              </a:rPr>
              <a:t> </a:t>
            </a:r>
            <a:r>
              <a:rPr sz="5400" b="1" spc="-4" baseline="3034" dirty="0" smtClean="0">
                <a:latin typeface="Calibri"/>
                <a:cs typeface="Calibri"/>
              </a:rPr>
              <a:t>o</a:t>
            </a:r>
            <a:r>
              <a:rPr sz="5400" b="1" spc="0" baseline="3034" dirty="0" smtClean="0">
                <a:latin typeface="Calibri"/>
                <a:cs typeface="Calibri"/>
              </a:rPr>
              <a:t>f </a:t>
            </a:r>
            <a:r>
              <a:rPr sz="5400" b="1" spc="-304" baseline="3034" dirty="0" smtClean="0"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latin typeface="Calibri"/>
                <a:cs typeface="Calibri"/>
              </a:rPr>
              <a:t>elehe</a:t>
            </a:r>
            <a:r>
              <a:rPr sz="5400" b="1" spc="-4" baseline="3034" dirty="0" smtClean="0">
                <a:latin typeface="Calibri"/>
                <a:cs typeface="Calibri"/>
              </a:rPr>
              <a:t>a</a:t>
            </a:r>
            <a:r>
              <a:rPr sz="5400" b="1" spc="4" baseline="3034" dirty="0" smtClean="0">
                <a:latin typeface="Calibri"/>
                <a:cs typeface="Calibri"/>
              </a:rPr>
              <a:t>l</a:t>
            </a:r>
            <a:r>
              <a:rPr sz="5400" b="1" spc="0" baseline="3034" dirty="0" smtClean="0">
                <a:latin typeface="Calibri"/>
                <a:cs typeface="Calibri"/>
              </a:rPr>
              <a:t>th Se</a:t>
            </a:r>
            <a:r>
              <a:rPr sz="5400" b="1" spc="39" baseline="3034" dirty="0" smtClean="0">
                <a:latin typeface="Calibri"/>
                <a:cs typeface="Calibri"/>
              </a:rPr>
              <a:t>r</a:t>
            </a:r>
            <a:r>
              <a:rPr sz="5400" b="1" spc="0" baseline="3034" dirty="0" smtClean="0">
                <a:latin typeface="Calibri"/>
                <a:cs typeface="Calibri"/>
              </a:rPr>
              <a:t>v</a:t>
            </a:r>
            <a:r>
              <a:rPr sz="5400" b="1" spc="4" baseline="3034" dirty="0" smtClean="0">
                <a:latin typeface="Calibri"/>
                <a:cs typeface="Calibri"/>
              </a:rPr>
              <a:t>ic</a:t>
            </a:r>
            <a:r>
              <a:rPr sz="5400" b="1" spc="0" baseline="3034" dirty="0" smtClean="0">
                <a:latin typeface="Calibri"/>
                <a:cs typeface="Calibri"/>
              </a:rPr>
              <a:t>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704" y="2059734"/>
            <a:ext cx="2176888" cy="1923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4" baseline="2730" dirty="0" smtClean="0">
                <a:latin typeface="Calibri"/>
                <a:cs typeface="Calibri"/>
              </a:rPr>
              <a:t>C</a:t>
            </a:r>
            <a:r>
              <a:rPr sz="3000" b="1" spc="0" baseline="2730" dirty="0" smtClean="0">
                <a:latin typeface="Calibri"/>
                <a:cs typeface="Calibri"/>
              </a:rPr>
              <a:t>li</a:t>
            </a:r>
            <a:r>
              <a:rPr sz="3000" b="1" spc="4" baseline="2730" dirty="0" smtClean="0">
                <a:latin typeface="Calibri"/>
                <a:cs typeface="Calibri"/>
              </a:rPr>
              <a:t>n</a:t>
            </a:r>
            <a:r>
              <a:rPr sz="3000" b="1" spc="0" baseline="2730" dirty="0" smtClean="0">
                <a:latin typeface="Calibri"/>
                <a:cs typeface="Calibri"/>
              </a:rPr>
              <a:t>ici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n</a:t>
            </a:r>
            <a:r>
              <a:rPr sz="3000" b="1" spc="-14" baseline="2730" dirty="0" smtClean="0">
                <a:latin typeface="Calibri"/>
                <a:cs typeface="Calibri"/>
              </a:rPr>
              <a:t> </a:t>
            </a:r>
            <a:r>
              <a:rPr sz="3000" b="1" spc="-25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o</a:t>
            </a:r>
            <a:r>
              <a:rPr sz="3000" b="1" spc="-4" baseline="2730" dirty="0" smtClean="0">
                <a:latin typeface="Calibri"/>
                <a:cs typeface="Calibri"/>
              </a:rPr>
              <a:t> C</a:t>
            </a:r>
            <a:r>
              <a:rPr sz="3000" b="1" spc="0" baseline="2730" dirty="0" smtClean="0">
                <a:latin typeface="Calibri"/>
                <a:cs typeface="Calibri"/>
              </a:rPr>
              <a:t>li</a:t>
            </a:r>
            <a:r>
              <a:rPr sz="3000" b="1" spc="4" baseline="2730" dirty="0" smtClean="0">
                <a:latin typeface="Calibri"/>
                <a:cs typeface="Calibri"/>
              </a:rPr>
              <a:t>n</a:t>
            </a:r>
            <a:r>
              <a:rPr sz="3000" b="1" spc="0" baseline="2730" dirty="0" smtClean="0">
                <a:latin typeface="Calibri"/>
                <a:cs typeface="Calibri"/>
              </a:rPr>
              <a:t>ici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530"/>
              </a:spcBef>
            </a:pPr>
            <a:r>
              <a:rPr sz="1400" spc="0" dirty="0" smtClean="0">
                <a:latin typeface="Calibri"/>
                <a:cs typeface="Calibri"/>
              </a:rPr>
              <a:t>•</a:t>
            </a:r>
            <a:r>
              <a:rPr sz="1400" spc="-114" dirty="0" smtClean="0">
                <a:latin typeface="Calibri"/>
                <a:cs typeface="Calibri"/>
              </a:rPr>
              <a:t> </a:t>
            </a:r>
            <a:r>
              <a:rPr sz="1400" spc="-119" dirty="0" smtClean="0">
                <a:latin typeface="Calibri"/>
                <a:cs typeface="Calibri"/>
              </a:rPr>
              <a:t>T</a:t>
            </a:r>
            <a:r>
              <a:rPr sz="1400" spc="-4" dirty="0" smtClean="0">
                <a:latin typeface="Calibri"/>
                <a:cs typeface="Calibri"/>
              </a:rPr>
              <a:t>e</a:t>
            </a:r>
            <a:r>
              <a:rPr sz="1400" spc="0" dirty="0" smtClean="0">
                <a:latin typeface="Calibri"/>
                <a:cs typeface="Calibri"/>
              </a:rPr>
              <a:t>l</a:t>
            </a:r>
            <a:r>
              <a:rPr sz="1400" spc="-4" dirty="0" smtClean="0">
                <a:latin typeface="Calibri"/>
                <a:cs typeface="Calibri"/>
              </a:rPr>
              <a:t>e</a:t>
            </a:r>
            <a:r>
              <a:rPr sz="1400" spc="0" dirty="0" smtClean="0">
                <a:latin typeface="Calibri"/>
                <a:cs typeface="Calibri"/>
              </a:rPr>
              <a:t>ED</a:t>
            </a:r>
            <a:r>
              <a:rPr sz="1400" spc="9" dirty="0" smtClean="0">
                <a:latin typeface="Calibri"/>
                <a:cs typeface="Calibri"/>
              </a:rPr>
              <a:t> </a:t>
            </a:r>
            <a:r>
              <a:rPr sz="1400" spc="-4" dirty="0" smtClean="0">
                <a:latin typeface="Calibri"/>
                <a:cs typeface="Calibri"/>
              </a:rPr>
              <a:t>C</a:t>
            </a:r>
            <a:r>
              <a:rPr sz="1400" spc="4" dirty="0" smtClean="0">
                <a:latin typeface="Calibri"/>
                <a:cs typeface="Calibri"/>
              </a:rPr>
              <a:t>o</a:t>
            </a:r>
            <a:r>
              <a:rPr sz="1400" spc="-4" dirty="0" smtClean="0">
                <a:latin typeface="Calibri"/>
                <a:cs typeface="Calibri"/>
              </a:rPr>
              <a:t>n</a:t>
            </a:r>
            <a:r>
              <a:rPr sz="1400" spc="4" dirty="0" smtClean="0">
                <a:latin typeface="Calibri"/>
                <a:cs typeface="Calibri"/>
              </a:rPr>
              <a:t>s</a:t>
            </a:r>
            <a:r>
              <a:rPr sz="1400" spc="-4" dirty="0" smtClean="0">
                <a:latin typeface="Calibri"/>
                <a:cs typeface="Calibri"/>
              </a:rPr>
              <a:t>u</a:t>
            </a:r>
            <a:r>
              <a:rPr sz="1400" spc="0" dirty="0" smtClean="0">
                <a:latin typeface="Calibri"/>
                <a:cs typeface="Calibri"/>
              </a:rPr>
              <a:t>l</a:t>
            </a:r>
            <a:r>
              <a:rPr sz="1400" spc="-4" dirty="0" smtClean="0">
                <a:latin typeface="Calibri"/>
                <a:cs typeface="Calibri"/>
              </a:rPr>
              <a:t>ts</a:t>
            </a:r>
            <a:endParaRPr sz="140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55"/>
              </a:spcBef>
            </a:pPr>
            <a:r>
              <a:rPr sz="1400" spc="0" dirty="0" smtClean="0">
                <a:latin typeface="Calibri"/>
                <a:cs typeface="Calibri"/>
              </a:rPr>
              <a:t>•</a:t>
            </a:r>
            <a:r>
              <a:rPr sz="1400" spc="-114" dirty="0" smtClean="0">
                <a:latin typeface="Calibri"/>
                <a:cs typeface="Calibri"/>
              </a:rPr>
              <a:t> </a:t>
            </a:r>
            <a:r>
              <a:rPr sz="1400" spc="-119" dirty="0" smtClean="0">
                <a:latin typeface="Calibri"/>
                <a:cs typeface="Calibri"/>
              </a:rPr>
              <a:t>T</a:t>
            </a:r>
            <a:r>
              <a:rPr sz="1400" spc="-4" dirty="0" smtClean="0">
                <a:latin typeface="Calibri"/>
                <a:cs typeface="Calibri"/>
              </a:rPr>
              <a:t>e</a:t>
            </a:r>
            <a:r>
              <a:rPr sz="1400" spc="0" dirty="0" smtClean="0">
                <a:latin typeface="Calibri"/>
                <a:cs typeface="Calibri"/>
              </a:rPr>
              <a:t>le</a:t>
            </a:r>
            <a:r>
              <a:rPr sz="1400" spc="4" dirty="0" smtClean="0">
                <a:latin typeface="Calibri"/>
                <a:cs typeface="Calibri"/>
              </a:rPr>
              <a:t>-S</a:t>
            </a:r>
            <a:r>
              <a:rPr sz="1400" spc="-4" dirty="0" smtClean="0">
                <a:latin typeface="Calibri"/>
                <a:cs typeface="Calibri"/>
              </a:rPr>
              <a:t>pec</a:t>
            </a:r>
            <a:r>
              <a:rPr sz="1400" spc="0" dirty="0" smtClean="0">
                <a:latin typeface="Calibri"/>
                <a:cs typeface="Calibri"/>
              </a:rPr>
              <a:t>ialty</a:t>
            </a:r>
            <a:r>
              <a:rPr sz="1400" spc="9" dirty="0" smtClean="0">
                <a:latin typeface="Calibri"/>
                <a:cs typeface="Calibri"/>
              </a:rPr>
              <a:t> </a:t>
            </a:r>
            <a:r>
              <a:rPr sz="1400" spc="-4" dirty="0" smtClean="0">
                <a:latin typeface="Calibri"/>
                <a:cs typeface="Calibri"/>
              </a:rPr>
              <a:t>C</a:t>
            </a:r>
            <a:r>
              <a:rPr sz="1400" spc="4" dirty="0" smtClean="0">
                <a:latin typeface="Calibri"/>
                <a:cs typeface="Calibri"/>
              </a:rPr>
              <a:t>o</a:t>
            </a:r>
            <a:r>
              <a:rPr sz="1400" spc="-4" dirty="0" smtClean="0">
                <a:latin typeface="Calibri"/>
                <a:cs typeface="Calibri"/>
              </a:rPr>
              <a:t>n</a:t>
            </a:r>
            <a:r>
              <a:rPr sz="1400" spc="0" dirty="0" smtClean="0">
                <a:latin typeface="Calibri"/>
                <a:cs typeface="Calibri"/>
              </a:rPr>
              <a:t>s</a:t>
            </a:r>
            <a:r>
              <a:rPr sz="1400" spc="-4" dirty="0" smtClean="0">
                <a:latin typeface="Calibri"/>
                <a:cs typeface="Calibri"/>
              </a:rPr>
              <a:t>u</a:t>
            </a:r>
            <a:r>
              <a:rPr sz="1400" spc="0" dirty="0" smtClean="0">
                <a:latin typeface="Calibri"/>
                <a:cs typeface="Calibri"/>
              </a:rPr>
              <a:t>lts</a:t>
            </a:r>
            <a:endParaRPr sz="140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55"/>
              </a:spcBef>
            </a:pPr>
            <a:r>
              <a:rPr sz="1400" spc="0" dirty="0" smtClean="0">
                <a:latin typeface="Calibri"/>
                <a:cs typeface="Calibri"/>
              </a:rPr>
              <a:t>•</a:t>
            </a:r>
            <a:r>
              <a:rPr sz="1400" spc="-114" dirty="0" smtClean="0">
                <a:latin typeface="Calibri"/>
                <a:cs typeface="Calibri"/>
              </a:rPr>
              <a:t> </a:t>
            </a:r>
            <a:r>
              <a:rPr sz="1400" spc="-4" dirty="0" smtClean="0">
                <a:latin typeface="Calibri"/>
                <a:cs typeface="Calibri"/>
              </a:rPr>
              <a:t>V</a:t>
            </a:r>
            <a:r>
              <a:rPr sz="1400" spc="0" dirty="0" smtClean="0">
                <a:latin typeface="Calibri"/>
                <a:cs typeface="Calibri"/>
              </a:rPr>
              <a:t>irt</a:t>
            </a:r>
            <a:r>
              <a:rPr sz="1400" spc="-4" dirty="0" smtClean="0">
                <a:latin typeface="Calibri"/>
                <a:cs typeface="Calibri"/>
              </a:rPr>
              <a:t>u</a:t>
            </a:r>
            <a:r>
              <a:rPr sz="1400" spc="0" dirty="0" smtClean="0">
                <a:latin typeface="Calibri"/>
                <a:cs typeface="Calibri"/>
              </a:rPr>
              <a:t>al</a:t>
            </a:r>
            <a:r>
              <a:rPr sz="1400" spc="19" dirty="0" smtClean="0">
                <a:latin typeface="Calibri"/>
                <a:cs typeface="Calibri"/>
              </a:rPr>
              <a:t> </a:t>
            </a:r>
            <a:r>
              <a:rPr sz="1400" spc="-4" dirty="0" smtClean="0">
                <a:latin typeface="Calibri"/>
                <a:cs typeface="Calibri"/>
              </a:rPr>
              <a:t>C</a:t>
            </a:r>
            <a:r>
              <a:rPr sz="1400" spc="4" dirty="0" smtClean="0">
                <a:latin typeface="Calibri"/>
                <a:cs typeface="Calibri"/>
              </a:rPr>
              <a:t>o</a:t>
            </a:r>
            <a:r>
              <a:rPr sz="1400" spc="-19" dirty="0" smtClean="0">
                <a:latin typeface="Calibri"/>
                <a:cs typeface="Calibri"/>
              </a:rPr>
              <a:t>n</a:t>
            </a:r>
            <a:r>
              <a:rPr sz="1400" spc="-29" dirty="0" smtClean="0">
                <a:latin typeface="Calibri"/>
                <a:cs typeface="Calibri"/>
              </a:rPr>
              <a:t>f</a:t>
            </a:r>
            <a:r>
              <a:rPr sz="1400" spc="-4" dirty="0" smtClean="0">
                <a:latin typeface="Calibri"/>
                <a:cs typeface="Calibri"/>
              </a:rPr>
              <a:t>e</a:t>
            </a:r>
            <a:r>
              <a:rPr sz="1400" spc="-19" dirty="0" smtClean="0">
                <a:latin typeface="Calibri"/>
                <a:cs typeface="Calibri"/>
              </a:rPr>
              <a:t>r</a:t>
            </a:r>
            <a:r>
              <a:rPr sz="1400" spc="0" dirty="0" smtClean="0">
                <a:latin typeface="Calibri"/>
                <a:cs typeface="Calibri"/>
              </a:rPr>
              <a:t>e</a:t>
            </a:r>
            <a:r>
              <a:rPr sz="1400" spc="-4" dirty="0" smtClean="0">
                <a:latin typeface="Calibri"/>
                <a:cs typeface="Calibri"/>
              </a:rPr>
              <a:t>nc</a:t>
            </a:r>
            <a:r>
              <a:rPr sz="1400" spc="0" dirty="0" smtClean="0">
                <a:latin typeface="Calibri"/>
                <a:cs typeface="Calibri"/>
              </a:rPr>
              <a:t>i</a:t>
            </a:r>
            <a:r>
              <a:rPr sz="1400" spc="-4" dirty="0" smtClean="0">
                <a:latin typeface="Calibri"/>
                <a:cs typeface="Calibri"/>
              </a:rPr>
              <a:t>ng</a:t>
            </a:r>
            <a:endParaRPr sz="140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55"/>
              </a:spcBef>
            </a:pPr>
            <a:r>
              <a:rPr sz="1400" spc="0" dirty="0" smtClean="0">
                <a:latin typeface="Calibri"/>
                <a:cs typeface="Calibri"/>
              </a:rPr>
              <a:t>•</a:t>
            </a:r>
            <a:r>
              <a:rPr sz="1400" spc="-114" dirty="0" smtClean="0">
                <a:latin typeface="Calibri"/>
                <a:cs typeface="Calibri"/>
              </a:rPr>
              <a:t> </a:t>
            </a:r>
            <a:r>
              <a:rPr sz="1400" spc="-4" dirty="0" smtClean="0">
                <a:latin typeface="Calibri"/>
                <a:cs typeface="Calibri"/>
              </a:rPr>
              <a:t>eIC</a:t>
            </a:r>
            <a:r>
              <a:rPr sz="1400" spc="0" dirty="0" smtClean="0">
                <a:latin typeface="Calibri"/>
                <a:cs typeface="Calibri"/>
              </a:rPr>
              <a:t>U</a:t>
            </a:r>
            <a:endParaRPr sz="140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55"/>
              </a:spcBef>
            </a:pPr>
            <a:r>
              <a:rPr sz="1400" spc="0" dirty="0" smtClean="0">
                <a:latin typeface="Calibri"/>
                <a:cs typeface="Calibri"/>
              </a:rPr>
              <a:t>•</a:t>
            </a:r>
            <a:r>
              <a:rPr sz="1400" spc="-114" dirty="0" smtClean="0">
                <a:latin typeface="Calibri"/>
                <a:cs typeface="Calibri"/>
              </a:rPr>
              <a:t> </a:t>
            </a:r>
            <a:r>
              <a:rPr sz="1400" spc="-4" dirty="0" smtClean="0">
                <a:latin typeface="Calibri"/>
                <a:cs typeface="Calibri"/>
              </a:rPr>
              <a:t>V</a:t>
            </a:r>
            <a:r>
              <a:rPr sz="1400" spc="0" dirty="0" smtClean="0">
                <a:latin typeface="Calibri"/>
                <a:cs typeface="Calibri"/>
              </a:rPr>
              <a:t>irt</a:t>
            </a:r>
            <a:r>
              <a:rPr sz="1400" spc="-4" dirty="0" smtClean="0">
                <a:latin typeface="Calibri"/>
                <a:cs typeface="Calibri"/>
              </a:rPr>
              <a:t>u</a:t>
            </a:r>
            <a:r>
              <a:rPr sz="1400" spc="0" dirty="0" smtClean="0">
                <a:latin typeface="Calibri"/>
                <a:cs typeface="Calibri"/>
              </a:rPr>
              <a:t>al</a:t>
            </a:r>
            <a:r>
              <a:rPr sz="1400" spc="19" dirty="0" smtClean="0">
                <a:latin typeface="Calibri"/>
                <a:cs typeface="Calibri"/>
              </a:rPr>
              <a:t> </a:t>
            </a:r>
            <a:r>
              <a:rPr sz="1400" spc="4" dirty="0" smtClean="0">
                <a:latin typeface="Calibri"/>
                <a:cs typeface="Calibri"/>
              </a:rPr>
              <a:t>N</a:t>
            </a:r>
            <a:r>
              <a:rPr sz="1400" spc="-4" dirty="0" smtClean="0">
                <a:latin typeface="Calibri"/>
                <a:cs typeface="Calibri"/>
              </a:rPr>
              <a:t>u</a:t>
            </a:r>
            <a:r>
              <a:rPr sz="1400" spc="-19" dirty="0" smtClean="0">
                <a:latin typeface="Calibri"/>
                <a:cs typeface="Calibri"/>
              </a:rPr>
              <a:t>r</a:t>
            </a:r>
            <a:r>
              <a:rPr sz="1400" spc="4" dirty="0" smtClean="0">
                <a:latin typeface="Calibri"/>
                <a:cs typeface="Calibri"/>
              </a:rPr>
              <a:t>s</a:t>
            </a:r>
            <a:r>
              <a:rPr sz="1400" spc="0" dirty="0" smtClean="0">
                <a:latin typeface="Calibri"/>
                <a:cs typeface="Calibri"/>
              </a:rPr>
              <a:t>e</a:t>
            </a:r>
            <a:r>
              <a:rPr sz="1400" spc="-19" dirty="0" smtClean="0">
                <a:latin typeface="Calibri"/>
                <a:cs typeface="Calibri"/>
              </a:rPr>
              <a:t> </a:t>
            </a:r>
            <a:r>
              <a:rPr sz="1400" spc="0" dirty="0" smtClean="0">
                <a:latin typeface="Calibri"/>
                <a:cs typeface="Calibri"/>
              </a:rPr>
              <a:t>M</a:t>
            </a:r>
            <a:r>
              <a:rPr sz="1400" spc="-4" dirty="0" smtClean="0">
                <a:latin typeface="Calibri"/>
                <a:cs typeface="Calibri"/>
              </a:rPr>
              <a:t>e</a:t>
            </a:r>
            <a:r>
              <a:rPr sz="1400" spc="-19" dirty="0" smtClean="0">
                <a:latin typeface="Calibri"/>
                <a:cs typeface="Calibri"/>
              </a:rPr>
              <a:t>n</a:t>
            </a:r>
            <a:r>
              <a:rPr sz="1400" spc="-14" dirty="0" smtClean="0">
                <a:latin typeface="Calibri"/>
                <a:cs typeface="Calibri"/>
              </a:rPr>
              <a:t>t</a:t>
            </a:r>
            <a:r>
              <a:rPr sz="1400" spc="4" dirty="0" smtClean="0">
                <a:latin typeface="Calibri"/>
                <a:cs typeface="Calibri"/>
              </a:rPr>
              <a:t>or</a:t>
            </a:r>
            <a:r>
              <a:rPr sz="1400" spc="0" dirty="0" smtClean="0">
                <a:latin typeface="Calibri"/>
                <a:cs typeface="Calibri"/>
              </a:rPr>
              <a:t>i</a:t>
            </a:r>
            <a:r>
              <a:rPr sz="1400" spc="-4" dirty="0" smtClean="0">
                <a:latin typeface="Calibri"/>
                <a:cs typeface="Calibri"/>
              </a:rPr>
              <a:t>ng</a:t>
            </a:r>
            <a:endParaRPr sz="140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55"/>
              </a:spcBef>
            </a:pPr>
            <a:r>
              <a:rPr sz="1400" spc="0" dirty="0" smtClean="0">
                <a:latin typeface="Calibri"/>
                <a:cs typeface="Calibri"/>
              </a:rPr>
              <a:t>•</a:t>
            </a:r>
            <a:r>
              <a:rPr sz="1400" spc="-114" dirty="0" smtClean="0">
                <a:latin typeface="Calibri"/>
                <a:cs typeface="Calibri"/>
              </a:rPr>
              <a:t> </a:t>
            </a:r>
            <a:r>
              <a:rPr sz="1400" spc="-4" dirty="0" smtClean="0">
                <a:latin typeface="Calibri"/>
                <a:cs typeface="Calibri"/>
              </a:rPr>
              <a:t>C</a:t>
            </a:r>
            <a:r>
              <a:rPr sz="1400" spc="0" dirty="0" smtClean="0">
                <a:latin typeface="Calibri"/>
                <a:cs typeface="Calibri"/>
              </a:rPr>
              <a:t>li</a:t>
            </a:r>
            <a:r>
              <a:rPr sz="1400" spc="-4" dirty="0" smtClean="0">
                <a:latin typeface="Calibri"/>
                <a:cs typeface="Calibri"/>
              </a:rPr>
              <a:t>n</a:t>
            </a:r>
            <a:r>
              <a:rPr sz="1400" spc="0" dirty="0" smtClean="0">
                <a:latin typeface="Calibri"/>
                <a:cs typeface="Calibri"/>
              </a:rPr>
              <a:t>i</a:t>
            </a:r>
            <a:r>
              <a:rPr sz="1400" spc="-19" dirty="0" smtClean="0">
                <a:latin typeface="Calibri"/>
                <a:cs typeface="Calibri"/>
              </a:rPr>
              <a:t>c</a:t>
            </a:r>
            <a:r>
              <a:rPr sz="1400" spc="0" dirty="0" smtClean="0">
                <a:latin typeface="Calibri"/>
                <a:cs typeface="Calibri"/>
              </a:rPr>
              <a:t>al</a:t>
            </a:r>
            <a:r>
              <a:rPr sz="1400" spc="19" dirty="0" smtClean="0">
                <a:latin typeface="Calibri"/>
                <a:cs typeface="Calibri"/>
              </a:rPr>
              <a:t> </a:t>
            </a:r>
            <a:r>
              <a:rPr sz="1400" spc="-25" dirty="0" smtClean="0">
                <a:latin typeface="Calibri"/>
                <a:cs typeface="Calibri"/>
              </a:rPr>
              <a:t>E</a:t>
            </a:r>
            <a:r>
              <a:rPr sz="1400" spc="-4" dirty="0" smtClean="0">
                <a:latin typeface="Calibri"/>
                <a:cs typeface="Calibri"/>
              </a:rPr>
              <a:t>du</a:t>
            </a:r>
            <a:r>
              <a:rPr sz="1400" spc="-19" dirty="0" smtClean="0">
                <a:latin typeface="Calibri"/>
                <a:cs typeface="Calibri"/>
              </a:rPr>
              <a:t>c</a:t>
            </a:r>
            <a:r>
              <a:rPr sz="1400" spc="-14" dirty="0" smtClean="0">
                <a:latin typeface="Calibri"/>
                <a:cs typeface="Calibri"/>
              </a:rPr>
              <a:t>a</a:t>
            </a:r>
            <a:r>
              <a:rPr sz="1400" spc="0" dirty="0" smtClean="0">
                <a:latin typeface="Calibri"/>
                <a:cs typeface="Calibri"/>
              </a:rPr>
              <a:t>ti</a:t>
            </a:r>
            <a:r>
              <a:rPr sz="1400" spc="4" dirty="0" smtClean="0">
                <a:latin typeface="Calibri"/>
                <a:cs typeface="Calibri"/>
              </a:rPr>
              <a:t>o</a:t>
            </a:r>
            <a:r>
              <a:rPr sz="1400" spc="0" dirty="0" smtClean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55"/>
              </a:spcBef>
            </a:pPr>
            <a:r>
              <a:rPr sz="1400" spc="0" dirty="0" smtClean="0">
                <a:latin typeface="Calibri"/>
                <a:cs typeface="Calibri"/>
              </a:rPr>
              <a:t>•</a:t>
            </a:r>
            <a:r>
              <a:rPr sz="1400" spc="-114" dirty="0" smtClean="0">
                <a:latin typeface="Calibri"/>
                <a:cs typeface="Calibri"/>
              </a:rPr>
              <a:t> </a:t>
            </a:r>
            <a:r>
              <a:rPr sz="1400" spc="0" dirty="0" smtClean="0">
                <a:latin typeface="Calibri"/>
                <a:cs typeface="Calibri"/>
              </a:rPr>
              <a:t>G</a:t>
            </a:r>
            <a:r>
              <a:rPr sz="1400" spc="-19" dirty="0" smtClean="0">
                <a:latin typeface="Calibri"/>
                <a:cs typeface="Calibri"/>
              </a:rPr>
              <a:t>r</a:t>
            </a:r>
            <a:r>
              <a:rPr sz="1400" spc="0" dirty="0" smtClean="0">
                <a:latin typeface="Calibri"/>
                <a:cs typeface="Calibri"/>
              </a:rPr>
              <a:t>a</a:t>
            </a:r>
            <a:r>
              <a:rPr sz="1400" spc="-4" dirty="0" smtClean="0">
                <a:latin typeface="Calibri"/>
                <a:cs typeface="Calibri"/>
              </a:rPr>
              <a:t>n</a:t>
            </a:r>
            <a:r>
              <a:rPr sz="1400" spc="0" dirty="0" smtClean="0">
                <a:latin typeface="Calibri"/>
                <a:cs typeface="Calibri"/>
              </a:rPr>
              <a:t>d</a:t>
            </a:r>
            <a:r>
              <a:rPr sz="1400" spc="-9" dirty="0" smtClean="0">
                <a:latin typeface="Calibri"/>
                <a:cs typeface="Calibri"/>
              </a:rPr>
              <a:t> </a:t>
            </a:r>
            <a:r>
              <a:rPr sz="1400" spc="-19" dirty="0" smtClean="0">
                <a:latin typeface="Calibri"/>
                <a:cs typeface="Calibri"/>
              </a:rPr>
              <a:t>R</a:t>
            </a:r>
            <a:r>
              <a:rPr sz="1400" spc="4" dirty="0" smtClean="0">
                <a:latin typeface="Calibri"/>
                <a:cs typeface="Calibri"/>
              </a:rPr>
              <a:t>o</a:t>
            </a:r>
            <a:r>
              <a:rPr sz="1400" spc="-4" dirty="0" smtClean="0">
                <a:latin typeface="Calibri"/>
                <a:cs typeface="Calibri"/>
              </a:rPr>
              <a:t>unds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6532" y="2059734"/>
            <a:ext cx="2119050" cy="2339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556">
              <a:lnSpc>
                <a:spcPts val="2140"/>
              </a:lnSpc>
              <a:spcBef>
                <a:spcPts val="107"/>
              </a:spcBef>
            </a:pPr>
            <a:r>
              <a:rPr sz="3000" b="1" spc="-4" baseline="2730" dirty="0" smtClean="0">
                <a:solidFill>
                  <a:srgbClr val="FEFFFF"/>
                </a:solidFill>
                <a:latin typeface="Calibri"/>
                <a:cs typeface="Calibri"/>
              </a:rPr>
              <a:t>C</a:t>
            </a:r>
            <a:r>
              <a:rPr sz="3000" b="1" spc="0" baseline="2730" dirty="0" smtClean="0">
                <a:solidFill>
                  <a:srgbClr val="FEFFFF"/>
                </a:solidFill>
                <a:latin typeface="Calibri"/>
                <a:cs typeface="Calibri"/>
              </a:rPr>
              <a:t>o</a:t>
            </a:r>
            <a:r>
              <a:rPr sz="3000" b="1" spc="4" baseline="2730" dirty="0" smtClean="0">
                <a:solidFill>
                  <a:srgbClr val="FEFFFF"/>
                </a:solidFill>
                <a:latin typeface="Calibri"/>
                <a:cs typeface="Calibri"/>
              </a:rPr>
              <a:t>nsu</a:t>
            </a:r>
            <a:r>
              <a:rPr sz="3000" b="1" spc="0" baseline="2730" dirty="0" smtClean="0">
                <a:solidFill>
                  <a:srgbClr val="FEFFFF"/>
                </a:solidFill>
                <a:latin typeface="Calibri"/>
                <a:cs typeface="Calibri"/>
              </a:rPr>
              <a:t>mer</a:t>
            </a:r>
            <a:r>
              <a:rPr sz="3000" b="1" spc="-14" baseline="2730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3000" b="1" spc="-4" baseline="2730" dirty="0" smtClean="0">
                <a:solidFill>
                  <a:srgbClr val="FEFFFF"/>
                </a:solidFill>
                <a:latin typeface="Calibri"/>
                <a:cs typeface="Calibri"/>
              </a:rPr>
              <a:t>Dr</a:t>
            </a:r>
            <a:r>
              <a:rPr sz="3000" b="1" spc="0" baseline="2730" dirty="0" smtClean="0">
                <a:solidFill>
                  <a:srgbClr val="FEFFFF"/>
                </a:solidFill>
                <a:latin typeface="Calibri"/>
                <a:cs typeface="Calibri"/>
              </a:rPr>
              <a:t>i</a:t>
            </a:r>
            <a:r>
              <a:rPr sz="3000" b="1" spc="-25" baseline="2730" dirty="0" smtClean="0">
                <a:solidFill>
                  <a:srgbClr val="FEFFFF"/>
                </a:solidFill>
                <a:latin typeface="Calibri"/>
                <a:cs typeface="Calibri"/>
              </a:rPr>
              <a:t>v</a:t>
            </a:r>
            <a:r>
              <a:rPr sz="3000" b="1" spc="0" baseline="2730" dirty="0" smtClean="0">
                <a:solidFill>
                  <a:srgbClr val="FEFFFF"/>
                </a:solidFill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12700" marR="32556">
              <a:lnSpc>
                <a:spcPct val="101725"/>
              </a:lnSpc>
              <a:spcBef>
                <a:spcPts val="530"/>
              </a:spcBef>
            </a:pP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•</a:t>
            </a:r>
            <a:r>
              <a:rPr sz="1400" spc="-114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-29" dirty="0" smtClean="0">
                <a:solidFill>
                  <a:srgbClr val="FEFFFF"/>
                </a:solidFill>
                <a:latin typeface="Calibri"/>
                <a:cs typeface="Calibri"/>
              </a:rPr>
              <a:t>P</a:t>
            </a:r>
            <a:r>
              <a:rPr sz="1400" spc="-14" dirty="0" smtClean="0">
                <a:solidFill>
                  <a:srgbClr val="FEFFFF"/>
                </a:solidFill>
                <a:latin typeface="Calibri"/>
                <a:cs typeface="Calibri"/>
              </a:rPr>
              <a:t>a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t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i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e</a:t>
            </a:r>
            <a:r>
              <a:rPr sz="1400" spc="-14" dirty="0" smtClean="0">
                <a:solidFill>
                  <a:srgbClr val="FEFFFF"/>
                </a:solidFill>
                <a:latin typeface="Calibri"/>
                <a:cs typeface="Calibri"/>
              </a:rPr>
              <a:t>n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t</a:t>
            </a:r>
            <a:r>
              <a:rPr sz="1400" spc="14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-50" dirty="0" smtClean="0">
                <a:solidFill>
                  <a:srgbClr val="FEFFFF"/>
                </a:solidFill>
                <a:latin typeface="Calibri"/>
                <a:cs typeface="Calibri"/>
              </a:rPr>
              <a:t>W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e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b </a:t>
            </a:r>
            <a:r>
              <a:rPr sz="1400" spc="-29" dirty="0" smtClean="0">
                <a:solidFill>
                  <a:srgbClr val="FEFFFF"/>
                </a:solidFill>
                <a:latin typeface="Calibri"/>
                <a:cs typeface="Calibri"/>
              </a:rPr>
              <a:t>P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o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r</a:t>
            </a:r>
            <a:r>
              <a:rPr sz="1400" spc="-14" dirty="0" smtClean="0">
                <a:solidFill>
                  <a:srgbClr val="FEFFFF"/>
                </a:solidFill>
                <a:latin typeface="Calibri"/>
                <a:cs typeface="Calibri"/>
              </a:rPr>
              <a:t>t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als</a:t>
            </a:r>
            <a:endParaRPr sz="1400">
              <a:latin typeface="Calibri"/>
              <a:cs typeface="Calibri"/>
            </a:endParaRPr>
          </a:p>
          <a:p>
            <a:pPr marL="12700" marR="32556">
              <a:lnSpc>
                <a:spcPct val="101725"/>
              </a:lnSpc>
              <a:spcBef>
                <a:spcPts val="55"/>
              </a:spcBef>
            </a:pP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•</a:t>
            </a:r>
            <a:r>
              <a:rPr sz="1400" spc="-114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-29" dirty="0" smtClean="0">
                <a:solidFill>
                  <a:srgbClr val="FEFFFF"/>
                </a:solidFill>
                <a:latin typeface="Calibri"/>
                <a:cs typeface="Calibri"/>
              </a:rPr>
              <a:t>P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e</a:t>
            </a:r>
            <a:r>
              <a:rPr sz="1400" spc="-19" dirty="0" smtClean="0">
                <a:solidFill>
                  <a:srgbClr val="FEFFFF"/>
                </a:solidFill>
                <a:latin typeface="Calibri"/>
                <a:cs typeface="Calibri"/>
              </a:rPr>
              <a:t>r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so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n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al 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A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c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tivity</a:t>
            </a:r>
            <a:r>
              <a:rPr sz="1400" spc="9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M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o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n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i</a:t>
            </a:r>
            <a:r>
              <a:rPr sz="1400" spc="-14" dirty="0" smtClean="0">
                <a:solidFill>
                  <a:srgbClr val="FEFFFF"/>
                </a:solidFill>
                <a:latin typeface="Calibri"/>
                <a:cs typeface="Calibri"/>
              </a:rPr>
              <a:t>t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o</a:t>
            </a:r>
            <a:r>
              <a:rPr sz="1400" spc="-19" dirty="0" smtClean="0">
                <a:solidFill>
                  <a:srgbClr val="FEFFFF"/>
                </a:solidFill>
                <a:latin typeface="Calibri"/>
                <a:cs typeface="Calibri"/>
              </a:rPr>
              <a:t>r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 marR="32556">
              <a:lnSpc>
                <a:spcPct val="101725"/>
              </a:lnSpc>
              <a:spcBef>
                <a:spcPts val="55"/>
              </a:spcBef>
            </a:pP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•</a:t>
            </a:r>
            <a:r>
              <a:rPr sz="1400" spc="-114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-29" dirty="0" smtClean="0">
                <a:solidFill>
                  <a:srgbClr val="FEFFFF"/>
                </a:solidFill>
                <a:latin typeface="Calibri"/>
                <a:cs typeface="Calibri"/>
              </a:rPr>
              <a:t>P</a:t>
            </a:r>
            <a:r>
              <a:rPr sz="1400" spc="-14" dirty="0" smtClean="0">
                <a:solidFill>
                  <a:srgbClr val="FEFFFF"/>
                </a:solidFill>
                <a:latin typeface="Calibri"/>
                <a:cs typeface="Calibri"/>
              </a:rPr>
              <a:t>a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ti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e</a:t>
            </a:r>
            <a:r>
              <a:rPr sz="1400" spc="-19" dirty="0" smtClean="0">
                <a:solidFill>
                  <a:srgbClr val="FEFFFF"/>
                </a:solidFill>
                <a:latin typeface="Calibri"/>
                <a:cs typeface="Calibri"/>
              </a:rPr>
              <a:t>n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t</a:t>
            </a:r>
            <a:r>
              <a:rPr sz="1400" spc="14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S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chedu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li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n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g</a:t>
            </a:r>
            <a:r>
              <a:rPr sz="1400" spc="19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A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p</a:t>
            </a:r>
            <a:r>
              <a:rPr sz="1400" spc="-19" dirty="0" smtClean="0">
                <a:solidFill>
                  <a:srgbClr val="FEFFFF"/>
                </a:solidFill>
                <a:latin typeface="Calibri"/>
                <a:cs typeface="Calibri"/>
              </a:rPr>
              <a:t>p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5"/>
              </a:spcBef>
            </a:pP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•</a:t>
            </a:r>
            <a:r>
              <a:rPr sz="1400" spc="-114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Q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u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ality/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P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r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i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c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e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-84" dirty="0" smtClean="0">
                <a:solidFill>
                  <a:srgbClr val="FEFFFF"/>
                </a:solidFill>
                <a:latin typeface="Calibri"/>
                <a:cs typeface="Calibri"/>
              </a:rPr>
              <a:t>T</a:t>
            </a:r>
            <a:r>
              <a:rPr sz="1400" spc="-19" dirty="0" smtClean="0">
                <a:solidFill>
                  <a:srgbClr val="FEFFFF"/>
                </a:solidFill>
                <a:latin typeface="Calibri"/>
                <a:cs typeface="Calibri"/>
              </a:rPr>
              <a:t>r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a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n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s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p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a</a:t>
            </a:r>
            <a:r>
              <a:rPr sz="1400" spc="-19" dirty="0" smtClean="0">
                <a:solidFill>
                  <a:srgbClr val="FEFFFF"/>
                </a:solidFill>
                <a:latin typeface="Calibri"/>
                <a:cs typeface="Calibri"/>
              </a:rPr>
              <a:t>r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e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ncy</a:t>
            </a:r>
            <a:endParaRPr sz="1400">
              <a:latin typeface="Calibri"/>
              <a:cs typeface="Calibri"/>
            </a:endParaRPr>
          </a:p>
          <a:p>
            <a:pPr marL="126995" marR="32556">
              <a:lnSpc>
                <a:spcPts val="1510"/>
              </a:lnSpc>
              <a:spcBef>
                <a:spcPts val="75"/>
              </a:spcBef>
            </a:pPr>
            <a:r>
              <a:rPr sz="2100" spc="-119" baseline="1950" dirty="0" smtClean="0">
                <a:solidFill>
                  <a:srgbClr val="FEFFFF"/>
                </a:solidFill>
                <a:latin typeface="Calibri"/>
                <a:cs typeface="Calibri"/>
              </a:rPr>
              <a:t>T</a:t>
            </a:r>
            <a:r>
              <a:rPr sz="2100" spc="4" baseline="1950" dirty="0" smtClean="0">
                <a:solidFill>
                  <a:srgbClr val="FEFFFF"/>
                </a:solidFill>
                <a:latin typeface="Calibri"/>
                <a:cs typeface="Calibri"/>
              </a:rPr>
              <a:t>oo</a:t>
            </a:r>
            <a:r>
              <a:rPr sz="2100" spc="0" baseline="1950" dirty="0" smtClean="0">
                <a:solidFill>
                  <a:srgbClr val="FEFFFF"/>
                </a:solidFill>
                <a:latin typeface="Calibri"/>
                <a:cs typeface="Calibri"/>
              </a:rPr>
              <a:t>ls</a:t>
            </a:r>
            <a:endParaRPr sz="1400">
              <a:latin typeface="Calibri"/>
              <a:cs typeface="Calibri"/>
            </a:endParaRPr>
          </a:p>
          <a:p>
            <a:pPr marL="12700" marR="32556">
              <a:lnSpc>
                <a:spcPct val="101725"/>
              </a:lnSpc>
            </a:pP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•</a:t>
            </a:r>
            <a:r>
              <a:rPr sz="1400" spc="-114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G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e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o-</a:t>
            </a:r>
            <a:r>
              <a:rPr sz="1400" spc="-14" dirty="0" smtClean="0">
                <a:solidFill>
                  <a:srgbClr val="FEFFFF"/>
                </a:solidFill>
                <a:latin typeface="Calibri"/>
                <a:cs typeface="Calibri"/>
              </a:rPr>
              <a:t>t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a</a:t>
            </a:r>
            <a:r>
              <a:rPr sz="1400" spc="9" dirty="0" smtClean="0">
                <a:solidFill>
                  <a:srgbClr val="FEFFFF"/>
                </a:solidFill>
                <a:latin typeface="Calibri"/>
                <a:cs typeface="Calibri"/>
              </a:rPr>
              <a:t>g</a:t>
            </a:r>
            <a:r>
              <a:rPr sz="1400" spc="-14" dirty="0" smtClean="0">
                <a:solidFill>
                  <a:srgbClr val="FEFFFF"/>
                </a:solidFill>
                <a:latin typeface="Calibri"/>
                <a:cs typeface="Calibri"/>
              </a:rPr>
              <a:t>g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e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d D</a:t>
            </a:r>
            <a:r>
              <a:rPr sz="1400" spc="-14" dirty="0" smtClean="0">
                <a:solidFill>
                  <a:srgbClr val="FEFFFF"/>
                </a:solidFill>
                <a:latin typeface="Calibri"/>
                <a:cs typeface="Calibri"/>
              </a:rPr>
              <a:t>e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vi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ce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 marR="32556">
              <a:lnSpc>
                <a:spcPct val="101725"/>
              </a:lnSpc>
              <a:spcBef>
                <a:spcPts val="55"/>
              </a:spcBef>
            </a:pP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•</a:t>
            </a:r>
            <a:r>
              <a:rPr sz="1400" spc="-114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M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o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b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ile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A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p</a:t>
            </a:r>
            <a:r>
              <a:rPr sz="1400" spc="-19" dirty="0" smtClean="0">
                <a:solidFill>
                  <a:srgbClr val="FEFFFF"/>
                </a:solidFill>
                <a:latin typeface="Calibri"/>
                <a:cs typeface="Calibri"/>
              </a:rPr>
              <a:t>p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 marR="32556">
              <a:lnSpc>
                <a:spcPct val="101725"/>
              </a:lnSpc>
              <a:spcBef>
                <a:spcPts val="55"/>
              </a:spcBef>
            </a:pP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•</a:t>
            </a:r>
            <a:r>
              <a:rPr sz="1400" spc="-114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So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c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ial</a:t>
            </a:r>
            <a:r>
              <a:rPr sz="1400" spc="-14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Me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d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ia</a:t>
            </a:r>
            <a:endParaRPr sz="1400">
              <a:latin typeface="Calibri"/>
              <a:cs typeface="Calibri"/>
            </a:endParaRPr>
          </a:p>
          <a:p>
            <a:pPr marL="12700" marR="32556">
              <a:lnSpc>
                <a:spcPct val="101725"/>
              </a:lnSpc>
              <a:spcBef>
                <a:spcPts val="55"/>
              </a:spcBef>
            </a:pP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•</a:t>
            </a:r>
            <a:r>
              <a:rPr sz="1400" spc="-114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On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li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n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e</a:t>
            </a:r>
            <a:r>
              <a:rPr sz="1400" spc="14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S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upp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ort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G</a:t>
            </a:r>
            <a:r>
              <a:rPr sz="1400" spc="-19" dirty="0" smtClean="0">
                <a:solidFill>
                  <a:srgbClr val="FEFFFF"/>
                </a:solidFill>
                <a:latin typeface="Calibri"/>
                <a:cs typeface="Calibri"/>
              </a:rPr>
              <a:t>r</a:t>
            </a:r>
            <a:r>
              <a:rPr sz="1400" spc="4" dirty="0" smtClean="0">
                <a:solidFill>
                  <a:srgbClr val="FEFFFF"/>
                </a:solidFill>
                <a:latin typeface="Calibri"/>
                <a:cs typeface="Calibri"/>
              </a:rPr>
              <a:t>o</a:t>
            </a:r>
            <a:r>
              <a:rPr sz="1400" spc="-4" dirty="0" smtClean="0">
                <a:solidFill>
                  <a:srgbClr val="FEFFFF"/>
                </a:solidFill>
                <a:latin typeface="Calibri"/>
                <a:cs typeface="Calibri"/>
              </a:rPr>
              <a:t>u</a:t>
            </a:r>
            <a:r>
              <a:rPr sz="1400" spc="-19" dirty="0" smtClean="0">
                <a:solidFill>
                  <a:srgbClr val="FEFFFF"/>
                </a:solidFill>
                <a:latin typeface="Calibri"/>
                <a:cs typeface="Calibri"/>
              </a:rPr>
              <a:t>p</a:t>
            </a:r>
            <a:r>
              <a:rPr sz="1400" spc="0" dirty="0" smtClean="0">
                <a:solidFill>
                  <a:srgbClr val="FE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5365" y="2059734"/>
            <a:ext cx="2041581" cy="2115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4" baseline="2730" dirty="0" smtClean="0">
                <a:latin typeface="Calibri"/>
                <a:cs typeface="Calibri"/>
              </a:rPr>
              <a:t>C</a:t>
            </a:r>
            <a:r>
              <a:rPr sz="3000" b="1" spc="0" baseline="2730" dirty="0" smtClean="0">
                <a:latin typeface="Calibri"/>
                <a:cs typeface="Calibri"/>
              </a:rPr>
              <a:t>li</a:t>
            </a:r>
            <a:r>
              <a:rPr sz="3000" b="1" spc="4" baseline="2730" dirty="0" smtClean="0">
                <a:latin typeface="Calibri"/>
                <a:cs typeface="Calibri"/>
              </a:rPr>
              <a:t>n</a:t>
            </a:r>
            <a:r>
              <a:rPr sz="3000" b="1" spc="0" baseline="2730" dirty="0" smtClean="0">
                <a:latin typeface="Calibri"/>
                <a:cs typeface="Calibri"/>
              </a:rPr>
              <a:t>ici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n</a:t>
            </a:r>
            <a:r>
              <a:rPr sz="3000" b="1" spc="-14" baseline="2730" dirty="0" smtClean="0">
                <a:latin typeface="Calibri"/>
                <a:cs typeface="Calibri"/>
              </a:rPr>
              <a:t> </a:t>
            </a:r>
            <a:r>
              <a:rPr sz="3000" b="1" spc="-25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o</a:t>
            </a:r>
            <a:r>
              <a:rPr sz="3000" b="1" spc="-4" baseline="2730" dirty="0" smtClean="0">
                <a:latin typeface="Calibri"/>
                <a:cs typeface="Calibri"/>
              </a:rPr>
              <a:t> </a:t>
            </a:r>
            <a:r>
              <a:rPr sz="3000" b="1" spc="-34" baseline="2730" dirty="0" smtClean="0">
                <a:latin typeface="Calibri"/>
                <a:cs typeface="Calibri"/>
              </a:rPr>
              <a:t>P</a:t>
            </a:r>
            <a:r>
              <a:rPr sz="3000" b="1" spc="-29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tie</a:t>
            </a:r>
            <a:r>
              <a:rPr sz="3000" b="1" spc="-19" baseline="2730" dirty="0" smtClean="0">
                <a:latin typeface="Calibri"/>
                <a:cs typeface="Calibri"/>
              </a:rPr>
              <a:t>n</a:t>
            </a:r>
            <a:r>
              <a:rPr sz="3000" b="1" spc="0" baseline="2730" dirty="0" smtClean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530"/>
              </a:spcBef>
            </a:pPr>
            <a:r>
              <a:rPr sz="1400" spc="0" dirty="0" smtClean="0">
                <a:latin typeface="Calibri"/>
                <a:cs typeface="Calibri"/>
              </a:rPr>
              <a:t>•</a:t>
            </a:r>
            <a:r>
              <a:rPr sz="1400" spc="-114" dirty="0" smtClean="0">
                <a:latin typeface="Calibri"/>
                <a:cs typeface="Calibri"/>
              </a:rPr>
              <a:t> </a:t>
            </a:r>
            <a:r>
              <a:rPr sz="1400" spc="-4" dirty="0" smtClean="0">
                <a:latin typeface="Calibri"/>
                <a:cs typeface="Calibri"/>
              </a:rPr>
              <a:t>V</a:t>
            </a:r>
            <a:r>
              <a:rPr sz="1400" spc="0" dirty="0" smtClean="0">
                <a:latin typeface="Calibri"/>
                <a:cs typeface="Calibri"/>
              </a:rPr>
              <a:t>irt</a:t>
            </a:r>
            <a:r>
              <a:rPr sz="1400" spc="-4" dirty="0" smtClean="0">
                <a:latin typeface="Calibri"/>
                <a:cs typeface="Calibri"/>
              </a:rPr>
              <a:t>u</a:t>
            </a:r>
            <a:r>
              <a:rPr sz="1400" spc="0" dirty="0" smtClean="0">
                <a:latin typeface="Calibri"/>
                <a:cs typeface="Calibri"/>
              </a:rPr>
              <a:t>al</a:t>
            </a:r>
            <a:r>
              <a:rPr sz="1400" spc="19" dirty="0" smtClean="0">
                <a:latin typeface="Calibri"/>
                <a:cs typeface="Calibri"/>
              </a:rPr>
              <a:t> </a:t>
            </a:r>
            <a:r>
              <a:rPr sz="1400" spc="-4" dirty="0" smtClean="0">
                <a:latin typeface="Calibri"/>
                <a:cs typeface="Calibri"/>
              </a:rPr>
              <a:t>C</a:t>
            </a:r>
            <a:r>
              <a:rPr sz="1400" spc="4" dirty="0" smtClean="0">
                <a:latin typeface="Calibri"/>
                <a:cs typeface="Calibri"/>
              </a:rPr>
              <a:t>o</a:t>
            </a:r>
            <a:r>
              <a:rPr sz="1400" spc="-4" dirty="0" smtClean="0">
                <a:latin typeface="Calibri"/>
                <a:cs typeface="Calibri"/>
              </a:rPr>
              <a:t>n</a:t>
            </a:r>
            <a:r>
              <a:rPr sz="1400" spc="0" dirty="0" smtClean="0">
                <a:latin typeface="Calibri"/>
                <a:cs typeface="Calibri"/>
              </a:rPr>
              <a:t>s</a:t>
            </a:r>
            <a:r>
              <a:rPr sz="1400" spc="-4" dirty="0" smtClean="0">
                <a:latin typeface="Calibri"/>
                <a:cs typeface="Calibri"/>
              </a:rPr>
              <a:t>u</a:t>
            </a:r>
            <a:r>
              <a:rPr sz="1400" spc="0" dirty="0" smtClean="0">
                <a:latin typeface="Calibri"/>
                <a:cs typeface="Calibri"/>
              </a:rPr>
              <a:t>lts</a:t>
            </a:r>
            <a:endParaRPr sz="1400">
              <a:latin typeface="Calibri"/>
              <a:cs typeface="Calibri"/>
            </a:endParaRPr>
          </a:p>
          <a:p>
            <a:pPr marL="184912" marR="38176">
              <a:lnSpc>
                <a:spcPct val="101725"/>
              </a:lnSpc>
              <a:spcBef>
                <a:spcPts val="55"/>
              </a:spcBef>
            </a:pPr>
            <a:r>
              <a:rPr sz="950" spc="0" dirty="0" smtClean="0">
                <a:latin typeface="Wingdings"/>
                <a:cs typeface="Wingdings"/>
              </a:rPr>
              <a:t></a:t>
            </a:r>
            <a:r>
              <a:rPr sz="950" spc="0" dirty="0" smtClean="0">
                <a:latin typeface="Times New Roman"/>
                <a:cs typeface="Times New Roman"/>
              </a:rPr>
              <a:t>    </a:t>
            </a:r>
            <a:r>
              <a:rPr sz="950" spc="20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Calibri"/>
                <a:cs typeface="Calibri"/>
              </a:rPr>
              <a:t>ED/U</a:t>
            </a:r>
            <a:r>
              <a:rPr sz="1400" spc="-19" dirty="0" smtClean="0">
                <a:latin typeface="Calibri"/>
                <a:cs typeface="Calibri"/>
              </a:rPr>
              <a:t>r</a:t>
            </a:r>
            <a:r>
              <a:rPr sz="1400" spc="-14" dirty="0" smtClean="0">
                <a:latin typeface="Calibri"/>
                <a:cs typeface="Calibri"/>
              </a:rPr>
              <a:t>g</a:t>
            </a:r>
            <a:r>
              <a:rPr sz="1400" spc="-4" dirty="0" smtClean="0">
                <a:latin typeface="Calibri"/>
                <a:cs typeface="Calibri"/>
              </a:rPr>
              <a:t>e</a:t>
            </a:r>
            <a:r>
              <a:rPr sz="1400" spc="-14" dirty="0" smtClean="0">
                <a:latin typeface="Calibri"/>
                <a:cs typeface="Calibri"/>
              </a:rPr>
              <a:t>n</a:t>
            </a:r>
            <a:r>
              <a:rPr sz="1400" spc="0" dirty="0" smtClean="0">
                <a:latin typeface="Calibri"/>
                <a:cs typeface="Calibri"/>
              </a:rPr>
              <a:t>t</a:t>
            </a:r>
            <a:r>
              <a:rPr sz="1400" spc="14" dirty="0" smtClean="0">
                <a:latin typeface="Calibri"/>
                <a:cs typeface="Calibri"/>
              </a:rPr>
              <a:t> </a:t>
            </a:r>
            <a:r>
              <a:rPr sz="1400" spc="-4" dirty="0" smtClean="0">
                <a:latin typeface="Calibri"/>
                <a:cs typeface="Calibri"/>
              </a:rPr>
              <a:t>C</a:t>
            </a:r>
            <a:r>
              <a:rPr sz="1400" spc="0" dirty="0" smtClean="0">
                <a:latin typeface="Calibri"/>
                <a:cs typeface="Calibri"/>
              </a:rPr>
              <a:t>a</a:t>
            </a:r>
            <a:r>
              <a:rPr sz="1400" spc="-19" dirty="0" smtClean="0">
                <a:latin typeface="Calibri"/>
                <a:cs typeface="Calibri"/>
              </a:rPr>
              <a:t>r</a:t>
            </a:r>
            <a:r>
              <a:rPr sz="1400" spc="0" dirty="0" smtClean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84912" marR="38176">
              <a:lnSpc>
                <a:spcPct val="101725"/>
              </a:lnSpc>
              <a:spcBef>
                <a:spcPts val="55"/>
              </a:spcBef>
            </a:pPr>
            <a:r>
              <a:rPr sz="950" spc="0" dirty="0" smtClean="0">
                <a:latin typeface="Wingdings"/>
                <a:cs typeface="Wingdings"/>
              </a:rPr>
              <a:t></a:t>
            </a:r>
            <a:r>
              <a:rPr sz="950" spc="0" dirty="0" smtClean="0">
                <a:latin typeface="Times New Roman"/>
                <a:cs typeface="Times New Roman"/>
              </a:rPr>
              <a:t>    </a:t>
            </a:r>
            <a:r>
              <a:rPr sz="950" spc="202" dirty="0" smtClean="0">
                <a:latin typeface="Times New Roman"/>
                <a:cs typeface="Times New Roman"/>
              </a:rPr>
              <a:t> </a:t>
            </a:r>
            <a:r>
              <a:rPr sz="1400" spc="-4" dirty="0" smtClean="0">
                <a:latin typeface="Calibri"/>
                <a:cs typeface="Calibri"/>
              </a:rPr>
              <a:t>P</a:t>
            </a:r>
            <a:r>
              <a:rPr sz="1400" spc="0" dirty="0" smtClean="0">
                <a:latin typeface="Calibri"/>
                <a:cs typeface="Calibri"/>
              </a:rPr>
              <a:t>ri</a:t>
            </a:r>
            <a:r>
              <a:rPr sz="1400" spc="-4" dirty="0" smtClean="0">
                <a:latin typeface="Calibri"/>
                <a:cs typeface="Calibri"/>
              </a:rPr>
              <a:t>m</a:t>
            </a:r>
            <a:r>
              <a:rPr sz="1400" spc="0" dirty="0" smtClean="0">
                <a:latin typeface="Calibri"/>
                <a:cs typeface="Calibri"/>
              </a:rPr>
              <a:t>a</a:t>
            </a:r>
            <a:r>
              <a:rPr sz="1400" spc="14" dirty="0" smtClean="0">
                <a:latin typeface="Calibri"/>
                <a:cs typeface="Calibri"/>
              </a:rPr>
              <a:t>r</a:t>
            </a:r>
            <a:r>
              <a:rPr sz="1400" spc="0" dirty="0" smtClean="0">
                <a:latin typeface="Calibri"/>
                <a:cs typeface="Calibri"/>
              </a:rPr>
              <a:t>y</a:t>
            </a:r>
            <a:r>
              <a:rPr sz="1400" spc="-14" dirty="0" smtClean="0">
                <a:latin typeface="Calibri"/>
                <a:cs typeface="Calibri"/>
              </a:rPr>
              <a:t> </a:t>
            </a:r>
            <a:r>
              <a:rPr sz="1400" spc="-4" dirty="0" smtClean="0">
                <a:latin typeface="Calibri"/>
                <a:cs typeface="Calibri"/>
              </a:rPr>
              <a:t>C</a:t>
            </a:r>
            <a:r>
              <a:rPr sz="1400" spc="0" dirty="0" smtClean="0">
                <a:latin typeface="Calibri"/>
                <a:cs typeface="Calibri"/>
              </a:rPr>
              <a:t>a</a:t>
            </a:r>
            <a:r>
              <a:rPr sz="1400" spc="-19" dirty="0" smtClean="0">
                <a:latin typeface="Calibri"/>
                <a:cs typeface="Calibri"/>
              </a:rPr>
              <a:t>r</a:t>
            </a:r>
            <a:r>
              <a:rPr sz="1400" spc="0" dirty="0" smtClean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84912" marR="38176">
              <a:lnSpc>
                <a:spcPct val="101725"/>
              </a:lnSpc>
              <a:spcBef>
                <a:spcPts val="55"/>
              </a:spcBef>
            </a:pPr>
            <a:r>
              <a:rPr sz="950" spc="0" dirty="0" smtClean="0">
                <a:latin typeface="Wingdings"/>
                <a:cs typeface="Wingdings"/>
              </a:rPr>
              <a:t></a:t>
            </a:r>
            <a:r>
              <a:rPr sz="950" spc="0" dirty="0" smtClean="0">
                <a:latin typeface="Times New Roman"/>
                <a:cs typeface="Times New Roman"/>
              </a:rPr>
              <a:t>    </a:t>
            </a:r>
            <a:r>
              <a:rPr sz="950" spc="202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Calibri"/>
                <a:cs typeface="Calibri"/>
              </a:rPr>
              <a:t>S</a:t>
            </a:r>
            <a:r>
              <a:rPr sz="1400" spc="-4" dirty="0" smtClean="0">
                <a:latin typeface="Calibri"/>
                <a:cs typeface="Calibri"/>
              </a:rPr>
              <a:t>pec</a:t>
            </a:r>
            <a:r>
              <a:rPr sz="1400" spc="0" dirty="0" smtClean="0">
                <a:latin typeface="Calibri"/>
                <a:cs typeface="Calibri"/>
              </a:rPr>
              <a:t>ialty</a:t>
            </a:r>
            <a:r>
              <a:rPr sz="1400" spc="9" dirty="0" smtClean="0">
                <a:latin typeface="Calibri"/>
                <a:cs typeface="Calibri"/>
              </a:rPr>
              <a:t> </a:t>
            </a:r>
            <a:r>
              <a:rPr sz="1400" spc="-4" dirty="0" smtClean="0">
                <a:latin typeface="Calibri"/>
                <a:cs typeface="Calibri"/>
              </a:rPr>
              <a:t>C</a:t>
            </a:r>
            <a:r>
              <a:rPr sz="1400" spc="0" dirty="0" smtClean="0">
                <a:latin typeface="Calibri"/>
                <a:cs typeface="Calibri"/>
              </a:rPr>
              <a:t>a</a:t>
            </a:r>
            <a:r>
              <a:rPr sz="1400" spc="-19" dirty="0" smtClean="0">
                <a:latin typeface="Calibri"/>
                <a:cs typeface="Calibri"/>
              </a:rPr>
              <a:t>r</a:t>
            </a:r>
            <a:r>
              <a:rPr sz="1400" spc="0" dirty="0" smtClean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2718" marR="38176">
              <a:lnSpc>
                <a:spcPct val="101725"/>
              </a:lnSpc>
              <a:spcBef>
                <a:spcPts val="55"/>
              </a:spcBef>
            </a:pPr>
            <a:r>
              <a:rPr sz="1400" spc="0" dirty="0" smtClean="0">
                <a:latin typeface="Calibri"/>
                <a:cs typeface="Calibri"/>
              </a:rPr>
              <a:t>•</a:t>
            </a:r>
            <a:r>
              <a:rPr sz="1400" spc="-114" dirty="0" smtClean="0">
                <a:latin typeface="Calibri"/>
                <a:cs typeface="Calibri"/>
              </a:rPr>
              <a:t> </a:t>
            </a:r>
            <a:r>
              <a:rPr sz="1400" spc="-19" dirty="0" smtClean="0">
                <a:latin typeface="Calibri"/>
                <a:cs typeface="Calibri"/>
              </a:rPr>
              <a:t>R</a:t>
            </a:r>
            <a:r>
              <a:rPr sz="1400" spc="-4" dirty="0" smtClean="0">
                <a:latin typeface="Calibri"/>
                <a:cs typeface="Calibri"/>
              </a:rPr>
              <a:t>em</a:t>
            </a:r>
            <a:r>
              <a:rPr sz="1400" spc="4" dirty="0" smtClean="0">
                <a:latin typeface="Calibri"/>
                <a:cs typeface="Calibri"/>
              </a:rPr>
              <a:t>o</a:t>
            </a:r>
            <a:r>
              <a:rPr sz="1400" spc="-14" dirty="0" smtClean="0">
                <a:latin typeface="Calibri"/>
                <a:cs typeface="Calibri"/>
              </a:rPr>
              <a:t>t</a:t>
            </a:r>
            <a:r>
              <a:rPr sz="1400" spc="0" dirty="0" smtClean="0">
                <a:latin typeface="Calibri"/>
                <a:cs typeface="Calibri"/>
              </a:rPr>
              <a:t>e</a:t>
            </a:r>
            <a:r>
              <a:rPr sz="1400" spc="-4" dirty="0" smtClean="0">
                <a:latin typeface="Calibri"/>
                <a:cs typeface="Calibri"/>
              </a:rPr>
              <a:t> </a:t>
            </a:r>
            <a:r>
              <a:rPr sz="1400" spc="0" dirty="0" smtClean="0">
                <a:latin typeface="Calibri"/>
                <a:cs typeface="Calibri"/>
              </a:rPr>
              <a:t>M</a:t>
            </a:r>
            <a:r>
              <a:rPr sz="1400" spc="4" dirty="0" smtClean="0">
                <a:latin typeface="Calibri"/>
                <a:cs typeface="Calibri"/>
              </a:rPr>
              <a:t>o</a:t>
            </a:r>
            <a:r>
              <a:rPr sz="1400" spc="-4" dirty="0" smtClean="0">
                <a:latin typeface="Calibri"/>
                <a:cs typeface="Calibri"/>
              </a:rPr>
              <a:t>n</a:t>
            </a:r>
            <a:r>
              <a:rPr sz="1400" spc="0" dirty="0" smtClean="0">
                <a:latin typeface="Calibri"/>
                <a:cs typeface="Calibri"/>
              </a:rPr>
              <a:t>i</a:t>
            </a:r>
            <a:r>
              <a:rPr sz="1400" spc="-14" dirty="0" smtClean="0">
                <a:latin typeface="Calibri"/>
                <a:cs typeface="Calibri"/>
              </a:rPr>
              <a:t>t</a:t>
            </a:r>
            <a:r>
              <a:rPr sz="1400" spc="4" dirty="0" smtClean="0">
                <a:latin typeface="Calibri"/>
                <a:cs typeface="Calibri"/>
              </a:rPr>
              <a:t>o</a:t>
            </a:r>
            <a:r>
              <a:rPr sz="1400" spc="0" dirty="0" smtClean="0">
                <a:latin typeface="Calibri"/>
                <a:cs typeface="Calibri"/>
              </a:rPr>
              <a:t>ri</a:t>
            </a:r>
            <a:r>
              <a:rPr sz="1400" spc="-4" dirty="0" smtClean="0">
                <a:latin typeface="Calibri"/>
                <a:cs typeface="Calibri"/>
              </a:rPr>
              <a:t>ng</a:t>
            </a:r>
            <a:endParaRPr sz="1400">
              <a:latin typeface="Calibri"/>
              <a:cs typeface="Calibri"/>
            </a:endParaRPr>
          </a:p>
          <a:p>
            <a:pPr marL="12718" marR="38176">
              <a:lnSpc>
                <a:spcPct val="101725"/>
              </a:lnSpc>
              <a:spcBef>
                <a:spcPts val="55"/>
              </a:spcBef>
            </a:pPr>
            <a:r>
              <a:rPr sz="1400" spc="0" dirty="0" smtClean="0">
                <a:latin typeface="Calibri"/>
                <a:cs typeface="Calibri"/>
              </a:rPr>
              <a:t>•</a:t>
            </a:r>
            <a:r>
              <a:rPr sz="1400" spc="-114" dirty="0" smtClean="0">
                <a:latin typeface="Calibri"/>
                <a:cs typeface="Calibri"/>
              </a:rPr>
              <a:t> </a:t>
            </a:r>
            <a:r>
              <a:rPr sz="1400" spc="-119" dirty="0" smtClean="0">
                <a:latin typeface="Calibri"/>
                <a:cs typeface="Calibri"/>
              </a:rPr>
              <a:t>T</a:t>
            </a:r>
            <a:r>
              <a:rPr sz="1400" spc="-4" dirty="0" smtClean="0">
                <a:latin typeface="Calibri"/>
                <a:cs typeface="Calibri"/>
              </a:rPr>
              <a:t>e</a:t>
            </a:r>
            <a:r>
              <a:rPr sz="1400" spc="0" dirty="0" smtClean="0">
                <a:latin typeface="Calibri"/>
                <a:cs typeface="Calibri"/>
              </a:rPr>
              <a:t>l</a:t>
            </a:r>
            <a:r>
              <a:rPr sz="1400" spc="-4" dirty="0" smtClean="0">
                <a:latin typeface="Calibri"/>
                <a:cs typeface="Calibri"/>
              </a:rPr>
              <a:t>ehe</a:t>
            </a:r>
            <a:r>
              <a:rPr sz="1400" spc="0" dirty="0" smtClean="0">
                <a:latin typeface="Calibri"/>
                <a:cs typeface="Calibri"/>
              </a:rPr>
              <a:t>al</a:t>
            </a:r>
            <a:r>
              <a:rPr sz="1400" spc="-4" dirty="0" smtClean="0">
                <a:latin typeface="Calibri"/>
                <a:cs typeface="Calibri"/>
              </a:rPr>
              <a:t>t</a:t>
            </a:r>
            <a:r>
              <a:rPr sz="1400" spc="0" dirty="0" smtClean="0">
                <a:latin typeface="Calibri"/>
                <a:cs typeface="Calibri"/>
              </a:rPr>
              <a:t>h</a:t>
            </a:r>
            <a:r>
              <a:rPr sz="1400" spc="25" dirty="0" smtClean="0">
                <a:latin typeface="Calibri"/>
                <a:cs typeface="Calibri"/>
              </a:rPr>
              <a:t> </a:t>
            </a:r>
            <a:r>
              <a:rPr sz="1400" spc="0" dirty="0" smtClean="0">
                <a:latin typeface="Calibri"/>
                <a:cs typeface="Calibri"/>
              </a:rPr>
              <a:t>Ki</a:t>
            </a:r>
            <a:r>
              <a:rPr sz="1400" spc="4" dirty="0" smtClean="0">
                <a:latin typeface="Calibri"/>
                <a:cs typeface="Calibri"/>
              </a:rPr>
              <a:t>os</a:t>
            </a:r>
            <a:r>
              <a:rPr sz="1400" spc="-14" dirty="0" smtClean="0">
                <a:latin typeface="Calibri"/>
                <a:cs typeface="Calibri"/>
              </a:rPr>
              <a:t>k</a:t>
            </a:r>
            <a:r>
              <a:rPr sz="1400" spc="0" dirty="0" smtClean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18" marR="38176">
              <a:lnSpc>
                <a:spcPct val="101725"/>
              </a:lnSpc>
              <a:spcBef>
                <a:spcPts val="55"/>
              </a:spcBef>
            </a:pPr>
            <a:r>
              <a:rPr sz="1400" spc="0" dirty="0" smtClean="0">
                <a:latin typeface="Calibri"/>
                <a:cs typeface="Calibri"/>
              </a:rPr>
              <a:t>•</a:t>
            </a:r>
            <a:r>
              <a:rPr sz="1400" spc="-114" dirty="0" smtClean="0">
                <a:latin typeface="Calibri"/>
                <a:cs typeface="Calibri"/>
              </a:rPr>
              <a:t> </a:t>
            </a:r>
            <a:r>
              <a:rPr sz="1400" spc="-4" dirty="0" smtClean="0">
                <a:latin typeface="Calibri"/>
                <a:cs typeface="Calibri"/>
              </a:rPr>
              <a:t>V</a:t>
            </a:r>
            <a:r>
              <a:rPr sz="1400" spc="0" dirty="0" smtClean="0">
                <a:latin typeface="Calibri"/>
                <a:cs typeface="Calibri"/>
              </a:rPr>
              <a:t>irt</a:t>
            </a:r>
            <a:r>
              <a:rPr sz="1400" spc="-4" dirty="0" smtClean="0">
                <a:latin typeface="Calibri"/>
                <a:cs typeface="Calibri"/>
              </a:rPr>
              <a:t>u</a:t>
            </a:r>
            <a:r>
              <a:rPr sz="1400" spc="0" dirty="0" smtClean="0">
                <a:latin typeface="Calibri"/>
                <a:cs typeface="Calibri"/>
              </a:rPr>
              <a:t>al</a:t>
            </a:r>
            <a:r>
              <a:rPr sz="1400" spc="19" dirty="0" smtClean="0">
                <a:latin typeface="Calibri"/>
                <a:cs typeface="Calibri"/>
              </a:rPr>
              <a:t> </a:t>
            </a:r>
            <a:r>
              <a:rPr sz="1400" spc="0" dirty="0" smtClean="0">
                <a:latin typeface="Calibri"/>
                <a:cs typeface="Calibri"/>
              </a:rPr>
              <a:t>M</a:t>
            </a:r>
            <a:r>
              <a:rPr sz="1400" spc="-4" dirty="0" smtClean="0">
                <a:latin typeface="Calibri"/>
                <a:cs typeface="Calibri"/>
              </a:rPr>
              <a:t>ed</a:t>
            </a:r>
            <a:r>
              <a:rPr sz="1400" spc="0" dirty="0" smtClean="0">
                <a:latin typeface="Calibri"/>
                <a:cs typeface="Calibri"/>
              </a:rPr>
              <a:t>i</a:t>
            </a:r>
            <a:r>
              <a:rPr sz="1400" spc="-19" dirty="0" smtClean="0">
                <a:latin typeface="Calibri"/>
                <a:cs typeface="Calibri"/>
              </a:rPr>
              <a:t>c</a:t>
            </a:r>
            <a:r>
              <a:rPr sz="1400" spc="-14" dirty="0" smtClean="0">
                <a:latin typeface="Calibri"/>
                <a:cs typeface="Calibri"/>
              </a:rPr>
              <a:t>a</a:t>
            </a:r>
            <a:r>
              <a:rPr sz="1400" spc="0" dirty="0" smtClean="0">
                <a:latin typeface="Calibri"/>
                <a:cs typeface="Calibri"/>
              </a:rPr>
              <a:t>ti</a:t>
            </a:r>
            <a:r>
              <a:rPr sz="1400" spc="4" dirty="0" smtClean="0">
                <a:latin typeface="Calibri"/>
                <a:cs typeface="Calibri"/>
              </a:rPr>
              <a:t>o</a:t>
            </a:r>
            <a:r>
              <a:rPr sz="1400" spc="0" dirty="0" smtClean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marL="127013" marR="38176">
              <a:lnSpc>
                <a:spcPts val="1510"/>
              </a:lnSpc>
              <a:spcBef>
                <a:spcPts val="75"/>
              </a:spcBef>
            </a:pPr>
            <a:r>
              <a:rPr sz="2100" spc="0" baseline="1950" dirty="0" smtClean="0">
                <a:latin typeface="Calibri"/>
                <a:cs typeface="Calibri"/>
              </a:rPr>
              <a:t>Ma</a:t>
            </a:r>
            <a:r>
              <a:rPr sz="2100" spc="-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14" baseline="1950" dirty="0" smtClean="0">
                <a:latin typeface="Calibri"/>
                <a:cs typeface="Calibri"/>
              </a:rPr>
              <a:t>g</a:t>
            </a:r>
            <a:r>
              <a:rPr sz="2100" spc="-4" baseline="1950" dirty="0" smtClean="0">
                <a:latin typeface="Calibri"/>
                <a:cs typeface="Calibri"/>
              </a:rPr>
              <a:t>eme</a:t>
            </a:r>
            <a:r>
              <a:rPr sz="2100" spc="-1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0311" y="6408956"/>
            <a:ext cx="124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EFFFF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2048" y="4433316"/>
            <a:ext cx="1219200" cy="754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231636" y="4340352"/>
            <a:ext cx="1248156" cy="835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23316" y="4369308"/>
            <a:ext cx="1164336" cy="809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28" name="Picture 27" descr="bbzzs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05255" y="1310640"/>
            <a:ext cx="2380487" cy="2164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35771" y="2514600"/>
            <a:ext cx="5808229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4" baseline="3413" dirty="0" smtClean="0">
                <a:latin typeface="Calibri"/>
                <a:cs typeface="Calibri"/>
              </a:rPr>
              <a:t>I</a:t>
            </a:r>
            <a:r>
              <a:rPr sz="6000" b="1" spc="0" baseline="3413" dirty="0" smtClean="0">
                <a:latin typeface="Calibri"/>
                <a:cs typeface="Calibri"/>
              </a:rPr>
              <a:t>I.</a:t>
            </a:r>
            <a:r>
              <a:rPr sz="6000" b="1" spc="-25" baseline="3413" dirty="0" smtClean="0">
                <a:latin typeface="Calibri"/>
                <a:cs typeface="Calibri"/>
              </a:rPr>
              <a:t> </a:t>
            </a:r>
            <a:r>
              <a:rPr sz="6000" b="1" i="1" spc="4" baseline="3413" dirty="0" smtClean="0">
                <a:latin typeface="Calibri"/>
                <a:cs typeface="Calibri"/>
              </a:rPr>
              <a:t>Add</a:t>
            </a:r>
            <a:r>
              <a:rPr sz="6000" b="1" i="1" spc="-4" baseline="3413" dirty="0" smtClean="0">
                <a:latin typeface="Calibri"/>
                <a:cs typeface="Calibri"/>
              </a:rPr>
              <a:t>r</a:t>
            </a:r>
            <a:r>
              <a:rPr sz="6000" b="1" i="1" spc="4" baseline="3413" dirty="0" smtClean="0">
                <a:latin typeface="Calibri"/>
                <a:cs typeface="Calibri"/>
              </a:rPr>
              <a:t>e</a:t>
            </a:r>
            <a:r>
              <a:rPr sz="6000" b="1" i="1" spc="-4" baseline="3413" dirty="0" smtClean="0">
                <a:latin typeface="Calibri"/>
                <a:cs typeface="Calibri"/>
              </a:rPr>
              <a:t>ss</a:t>
            </a:r>
            <a:r>
              <a:rPr sz="6000" b="1" i="1" spc="4" baseline="3413" dirty="0" smtClean="0">
                <a:latin typeface="Calibri"/>
                <a:cs typeface="Calibri"/>
              </a:rPr>
              <a:t>in</a:t>
            </a:r>
            <a:r>
              <a:rPr sz="6000" b="1" i="1" spc="0" baseline="3413" dirty="0" smtClean="0">
                <a:latin typeface="Calibri"/>
                <a:cs typeface="Calibri"/>
              </a:rPr>
              <a:t>g</a:t>
            </a:r>
            <a:r>
              <a:rPr sz="6000" b="1" i="1" spc="-65" baseline="3413" dirty="0" smtClean="0">
                <a:latin typeface="Calibri"/>
                <a:cs typeface="Calibri"/>
              </a:rPr>
              <a:t> </a:t>
            </a:r>
            <a:r>
              <a:rPr sz="6000" b="1" i="1" spc="4" baseline="3413" dirty="0" smtClean="0">
                <a:latin typeface="Calibri"/>
                <a:cs typeface="Calibri"/>
              </a:rPr>
              <a:t>I</a:t>
            </a:r>
            <a:r>
              <a:rPr sz="6000" b="1" i="1" spc="-4" baseline="3413" dirty="0" smtClean="0">
                <a:latin typeface="Calibri"/>
                <a:cs typeface="Calibri"/>
              </a:rPr>
              <a:t>s</a:t>
            </a:r>
            <a:r>
              <a:rPr lang="en-US" sz="6000" b="1" i="1" spc="-4" baseline="3413" dirty="0" smtClean="0">
                <a:latin typeface="Calibri"/>
                <a:cs typeface="Calibri"/>
              </a:rPr>
              <a:t>s</a:t>
            </a:r>
            <a:r>
              <a:rPr sz="6000" b="1" i="1" spc="4" baseline="3413" dirty="0" smtClean="0">
                <a:latin typeface="Calibri"/>
                <a:cs typeface="Calibri"/>
              </a:rPr>
              <a:t>ues</a:t>
            </a:r>
            <a:endParaRPr lang="en-US" sz="6000" b="1" i="1" spc="4" baseline="3413" dirty="0" smtClean="0">
              <a:latin typeface="Calibri"/>
              <a:cs typeface="Calibri"/>
            </a:endParaRPr>
          </a:p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lang="en-US" sz="6000" b="1" i="1" spc="4" baseline="3413" dirty="0" smtClean="0">
                <a:latin typeface="Calibri"/>
                <a:cs typeface="Calibri"/>
              </a:rPr>
              <a:t>      and</a:t>
            </a:r>
            <a:r>
              <a:rPr lang="en-US" sz="6000" b="1" i="1" spc="4" dirty="0" smtClean="0">
                <a:latin typeface="Calibri"/>
                <a:cs typeface="Calibri"/>
              </a:rPr>
              <a:t> </a:t>
            </a:r>
            <a:r>
              <a:rPr lang="en-US" sz="6000" b="1" i="1" dirty="0" smtClean="0"/>
              <a:t>Challenges</a:t>
            </a:r>
          </a:p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lang="en-US" sz="6000" b="1" i="1" spc="4" baseline="3413" dirty="0" smtClean="0">
                <a:latin typeface="Calibri"/>
                <a:cs typeface="Calibri"/>
              </a:rPr>
              <a:t> 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2122" y="2570339"/>
            <a:ext cx="2339012" cy="1142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0800" algn="r">
              <a:lnSpc>
                <a:spcPts val="4170"/>
              </a:lnSpc>
              <a:spcBef>
                <a:spcPts val="208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2560" y="2570339"/>
            <a:ext cx="2687185" cy="1142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6123">
              <a:lnSpc>
                <a:spcPts val="4170"/>
              </a:lnSpc>
              <a:spcBef>
                <a:spcPts val="208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82211" y="6414565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EFFFF"/>
                </a:solidFill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Picture 8" descr="bbzz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520940" y="6324599"/>
            <a:ext cx="1283208" cy="443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91931" y="433985"/>
            <a:ext cx="6785834" cy="48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366">
              <a:lnSpc>
                <a:spcPts val="3765"/>
              </a:lnSpc>
              <a:spcBef>
                <a:spcPts val="188"/>
              </a:spcBef>
            </a:pPr>
            <a:r>
              <a:rPr sz="5400" b="1" spc="4" baseline="3034" dirty="0" smtClean="0">
                <a:latin typeface="Calibri"/>
                <a:cs typeface="Calibri"/>
              </a:rPr>
              <a:t>C</a:t>
            </a:r>
            <a:r>
              <a:rPr sz="5400" b="1" spc="0" baseline="3034" dirty="0" smtClean="0">
                <a:latin typeface="Calibri"/>
                <a:cs typeface="Calibri"/>
              </a:rPr>
              <a:t>a</a:t>
            </a:r>
            <a:r>
              <a:rPr sz="5400" b="1" spc="-29" baseline="3034" dirty="0" smtClean="0">
                <a:latin typeface="Calibri"/>
                <a:cs typeface="Calibri"/>
              </a:rPr>
              <a:t>r</a:t>
            </a:r>
            <a:r>
              <a:rPr sz="5400" b="1" spc="0" baseline="3034" dirty="0" smtClean="0">
                <a:latin typeface="Calibri"/>
                <a:cs typeface="Calibri"/>
              </a:rPr>
              <a:t>e</a:t>
            </a:r>
            <a:r>
              <a:rPr sz="5400" b="1" spc="-25" baseline="3034" dirty="0" smtClean="0">
                <a:latin typeface="Calibri"/>
                <a:cs typeface="Calibri"/>
              </a:rPr>
              <a:t> </a:t>
            </a:r>
            <a:r>
              <a:rPr sz="5400" b="1" spc="4" baseline="3034" dirty="0" smtClean="0">
                <a:latin typeface="Calibri"/>
                <a:cs typeface="Calibri"/>
              </a:rPr>
              <a:t>i</a:t>
            </a:r>
            <a:r>
              <a:rPr sz="5400" b="1" spc="0" baseline="3034" dirty="0" smtClean="0">
                <a:latin typeface="Calibri"/>
                <a:cs typeface="Calibri"/>
              </a:rPr>
              <a:t>n the </a:t>
            </a:r>
            <a:r>
              <a:rPr sz="5400" b="1" spc="-4" baseline="3034" dirty="0" smtClean="0">
                <a:latin typeface="Calibri"/>
                <a:cs typeface="Calibri"/>
              </a:rPr>
              <a:t>E</a:t>
            </a:r>
            <a:r>
              <a:rPr sz="5400" b="1" spc="0" baseline="3034" dirty="0" smtClean="0">
                <a:latin typeface="Calibri"/>
                <a:cs typeface="Calibri"/>
              </a:rPr>
              <a:t>me</a:t>
            </a:r>
            <a:r>
              <a:rPr sz="5400" b="1" spc="-34" baseline="3034" dirty="0" smtClean="0">
                <a:latin typeface="Calibri"/>
                <a:cs typeface="Calibri"/>
              </a:rPr>
              <a:t>r</a:t>
            </a:r>
            <a:r>
              <a:rPr sz="5400" b="1" spc="-39" baseline="3034" dirty="0" smtClean="0">
                <a:latin typeface="Calibri"/>
                <a:cs typeface="Calibri"/>
              </a:rPr>
              <a:t>g</a:t>
            </a:r>
            <a:r>
              <a:rPr sz="5400" b="1" spc="0" baseline="3034" dirty="0" smtClean="0">
                <a:latin typeface="Calibri"/>
                <a:cs typeface="Calibri"/>
              </a:rPr>
              <a:t>en</a:t>
            </a:r>
            <a:r>
              <a:rPr sz="5400" b="1" spc="4" baseline="3034" dirty="0" smtClean="0">
                <a:latin typeface="Calibri"/>
                <a:cs typeface="Calibri"/>
              </a:rPr>
              <a:t>c</a:t>
            </a:r>
            <a:r>
              <a:rPr sz="5400" b="1" spc="0" baseline="3034" dirty="0" smtClean="0">
                <a:latin typeface="Calibri"/>
                <a:cs typeface="Calibri"/>
              </a:rPr>
              <a:t>y</a:t>
            </a:r>
            <a:r>
              <a:rPr sz="5400" b="1" spc="-9" baseline="3034" dirty="0" smtClean="0"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latin typeface="Calibri"/>
                <a:cs typeface="Calibri"/>
              </a:rPr>
              <a:t>Depa</a:t>
            </a:r>
            <a:r>
              <a:rPr sz="5400" b="1" spc="4" baseline="3034" dirty="0" smtClean="0">
                <a:latin typeface="Calibri"/>
                <a:cs typeface="Calibri"/>
              </a:rPr>
              <a:t>r</a:t>
            </a:r>
            <a:r>
              <a:rPr sz="5400" b="1" spc="0" baseline="3034" dirty="0" smtClean="0">
                <a:latin typeface="Calibri"/>
                <a:cs typeface="Calibri"/>
              </a:rPr>
              <a:t>tme</a:t>
            </a:r>
            <a:r>
              <a:rPr sz="5400" b="1" spc="-39" baseline="3034" dirty="0" smtClean="0">
                <a:latin typeface="Calibri"/>
                <a:cs typeface="Calibri"/>
              </a:rPr>
              <a:t>n</a:t>
            </a:r>
            <a:r>
              <a:rPr sz="5400" b="1" spc="0" baseline="3034" dirty="0" smtClean="0">
                <a:latin typeface="Calibri"/>
                <a:cs typeface="Calibri"/>
              </a:rPr>
              <a:t>t</a:t>
            </a:r>
            <a:endParaRPr sz="3600" dirty="0">
              <a:latin typeface="Calibri"/>
              <a:cs typeface="Calibri"/>
            </a:endParaRPr>
          </a:p>
          <a:p>
            <a:pPr marL="2202975" marR="2228999" algn="ctr">
              <a:lnSpc>
                <a:spcPts val="3350"/>
              </a:lnSpc>
            </a:pP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mm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4200" b="1" i="1" spc="-88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ssu</a:t>
            </a: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12700" marR="1320284">
              <a:lnSpc>
                <a:spcPts val="2441"/>
              </a:lnSpc>
              <a:spcBef>
                <a:spcPts val="2139"/>
              </a:spcBef>
            </a:pP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-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000" spc="-1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-34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000" spc="-19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si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an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(d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oor-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o-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-3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-14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vi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er t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im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e) </a:t>
            </a:r>
            <a:endParaRPr sz="2000" dirty="0">
              <a:latin typeface="Calibri"/>
              <a:cs typeface="Calibri"/>
            </a:endParaRPr>
          </a:p>
          <a:p>
            <a:pPr marL="12700" marR="1320284">
              <a:lnSpc>
                <a:spcPts val="2441"/>
              </a:lnSpc>
              <a:spcBef>
                <a:spcPts val="439"/>
              </a:spcBef>
            </a:pP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Acc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-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li</a:t>
            </a:r>
            <a:r>
              <a:rPr sz="2000" spc="-29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4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(</a:t>
            </a:r>
            <a:r>
              <a:rPr sz="2000" spc="-29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-3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-59" dirty="0" smtClean="0">
                <a:solidFill>
                  <a:srgbClr val="535961"/>
                </a:solidFill>
                <a:latin typeface="Calibri"/>
                <a:cs typeface="Calibri"/>
              </a:rPr>
              <a:t>k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e,</a:t>
            </a:r>
            <a:r>
              <a:rPr sz="2000" spc="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9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-39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-19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ch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,</a:t>
            </a:r>
            <a:r>
              <a:rPr sz="2000" spc="-1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-3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u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a) </a:t>
            </a:r>
            <a:endParaRPr sz="2000" dirty="0">
              <a:latin typeface="Calibri"/>
              <a:cs typeface="Calibri"/>
            </a:endParaRPr>
          </a:p>
          <a:p>
            <a:pPr marL="12700" marR="1320284">
              <a:lnSpc>
                <a:spcPts val="2441"/>
              </a:lnSpc>
              <a:spcBef>
                <a:spcPts val="439"/>
              </a:spcBef>
            </a:pP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-3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m</a:t>
            </a:r>
            <a:r>
              <a:rPr sz="2000" spc="-9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 t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2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34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or</a:t>
            </a:r>
            <a:r>
              <a:rPr sz="2000" spc="-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l</a:t>
            </a:r>
            <a:r>
              <a:rPr sz="2000" spc="-14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w a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cu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ty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ts</a:t>
            </a:r>
            <a:endParaRPr sz="2000" dirty="0">
              <a:latin typeface="Calibri"/>
              <a:cs typeface="Calibri"/>
            </a:endParaRPr>
          </a:p>
          <a:p>
            <a:pPr marL="12700" marR="68579">
              <a:lnSpc>
                <a:spcPct val="101725"/>
              </a:lnSpc>
              <a:spcBef>
                <a:spcPts val="439"/>
              </a:spcBef>
            </a:pPr>
            <a:r>
              <a:rPr sz="2000" spc="-5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2000" spc="-50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-29" dirty="0" smtClean="0">
                <a:solidFill>
                  <a:srgbClr val="535961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 t</a:t>
            </a:r>
            <a:r>
              <a:rPr sz="2000" spc="-3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ons</a:t>
            </a:r>
            <a:r>
              <a:rPr sz="2000" spc="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/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rim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2000" spc="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9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12700" marR="68579">
              <a:lnSpc>
                <a:spcPct val="101725"/>
              </a:lnSpc>
              <a:spcBef>
                <a:spcPts val="434"/>
              </a:spcBef>
            </a:pP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Tim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2000" spc="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missi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on</a:t>
            </a:r>
            <a:r>
              <a:rPr sz="2000" spc="1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-3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ss</a:t>
            </a:r>
            <a:endParaRPr sz="2000" dirty="0">
              <a:latin typeface="Calibri"/>
              <a:cs typeface="Calibri"/>
            </a:endParaRPr>
          </a:p>
          <a:p>
            <a:pPr marL="12700" marR="1621851">
              <a:lnSpc>
                <a:spcPts val="2441"/>
              </a:lnSpc>
              <a:spcBef>
                <a:spcPts val="434"/>
              </a:spcBef>
            </a:pP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30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-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000" spc="-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2000" spc="-2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ea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missi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on</a:t>
            </a:r>
            <a:r>
              <a:rPr sz="2000" spc="1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iss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ues</a:t>
            </a:r>
            <a:r>
              <a:rPr sz="2000" spc="25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(h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g</a:t>
            </a:r>
            <a:r>
              <a:rPr sz="2000" spc="9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-</a:t>
            </a:r>
            <a:r>
              <a:rPr sz="2000" spc="-34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cu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-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9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nd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) </a:t>
            </a:r>
            <a:endParaRPr sz="2000" dirty="0">
              <a:latin typeface="Calibri"/>
              <a:cs typeface="Calibri"/>
            </a:endParaRPr>
          </a:p>
          <a:p>
            <a:pPr marL="12700" marR="1621851">
              <a:lnSpc>
                <a:spcPts val="2441"/>
              </a:lnSpc>
              <a:spcBef>
                <a:spcPts val="439"/>
              </a:spcBef>
            </a:pPr>
            <a:r>
              <a:rPr sz="2000" spc="-50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2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u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g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es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(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-19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-3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a-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000" spc="-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139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,</a:t>
            </a:r>
            <a:r>
              <a:rPr sz="2000" spc="-1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 d</a:t>
            </a:r>
            <a:r>
              <a:rPr sz="2000" spc="-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19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,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 s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ea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) </a:t>
            </a:r>
            <a:endParaRPr sz="2000" dirty="0">
              <a:latin typeface="Calibri"/>
              <a:cs typeface="Calibri"/>
            </a:endParaRPr>
          </a:p>
          <a:p>
            <a:pPr marL="12700" marR="1621851">
              <a:lnSpc>
                <a:spcPts val="2441"/>
              </a:lnSpc>
              <a:spcBef>
                <a:spcPts val="439"/>
              </a:spcBef>
            </a:pP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Ru</a:t>
            </a:r>
            <a:r>
              <a:rPr sz="2000" spc="-3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al</a:t>
            </a:r>
            <a:r>
              <a:rPr sz="2000" spc="-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gh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2000" spc="-1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qu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li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ed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 E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000" spc="-1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-34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000" spc="-19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si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ns </a:t>
            </a:r>
            <a:endParaRPr sz="2000" dirty="0">
              <a:latin typeface="Calibri"/>
              <a:cs typeface="Calibri"/>
            </a:endParaRPr>
          </a:p>
          <a:p>
            <a:pPr marL="12700" marR="1621851">
              <a:lnSpc>
                <a:spcPts val="2441"/>
              </a:lnSpc>
              <a:spcBef>
                <a:spcPts val="439"/>
              </a:spcBef>
            </a:pP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2000" spc="-34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b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-3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-14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vi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er</a:t>
            </a:r>
            <a:r>
              <a:rPr sz="2000" spc="1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-14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-29" dirty="0" smtClean="0">
                <a:solidFill>
                  <a:srgbClr val="535961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3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g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el</a:t>
            </a:r>
            <a:endParaRPr sz="2000" dirty="0">
              <a:latin typeface="Calibri"/>
              <a:cs typeface="Calibri"/>
            </a:endParaRPr>
          </a:p>
          <a:p>
            <a:pPr marL="12700" marR="68579">
              <a:lnSpc>
                <a:spcPct val="101725"/>
              </a:lnSpc>
              <a:spcBef>
                <a:spcPts val="439"/>
              </a:spcBef>
            </a:pP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3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s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(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ri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g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e,</a:t>
            </a:r>
            <a:r>
              <a:rPr sz="2000" spc="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li</a:t>
            </a:r>
            <a:r>
              <a:rPr sz="2000" spc="-29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u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l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ta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,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1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.)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031" y="1653604"/>
            <a:ext cx="152653" cy="3571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2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0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0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0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0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0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0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0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0"/>
              </a:spcBef>
            </a:pPr>
            <a:r>
              <a:rPr sz="2000" spc="0" dirty="0" smtClean="0">
                <a:solidFill>
                  <a:srgbClr val="535961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82211" y="6395515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EFFFF"/>
                </a:solid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Picture 6" descr="bbzz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524000" y="228600"/>
            <a:ext cx="633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Challenges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716463" y="1484313"/>
            <a:ext cx="42481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 b="1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</p:txBody>
      </p:sp>
      <p:graphicFrame>
        <p:nvGraphicFramePr>
          <p:cNvPr id="9" name="Diagram 8"/>
          <p:cNvGraphicFramePr/>
          <p:nvPr/>
        </p:nvGraphicFramePr>
        <p:xfrm>
          <a:off x="-21424" y="2132856"/>
          <a:ext cx="509748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5220072" y="1844824"/>
          <a:ext cx="3336032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971550" y="1412875"/>
            <a:ext cx="3240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/>
              <a:t>People </a:t>
            </a:r>
            <a:r>
              <a:rPr lang="en-US" sz="1400" b="1" dirty="0"/>
              <a:t>Challenges</a:t>
            </a:r>
          </a:p>
        </p:txBody>
      </p:sp>
      <p:sp>
        <p:nvSpPr>
          <p:cNvPr id="6154" name="TextBox 10"/>
          <p:cNvSpPr txBox="1">
            <a:spLocks noChangeArrowheads="1"/>
          </p:cNvSpPr>
          <p:nvPr/>
        </p:nvSpPr>
        <p:spPr bwMode="auto">
          <a:xfrm>
            <a:off x="5292725" y="1412875"/>
            <a:ext cx="3240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Organizational Challenges</a:t>
            </a:r>
          </a:p>
        </p:txBody>
      </p:sp>
      <p:pic>
        <p:nvPicPr>
          <p:cNvPr id="11" name="Picture 10" descr="bbzzs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289303" y="1874519"/>
            <a:ext cx="2868167" cy="3721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4356" y="1909571"/>
            <a:ext cx="2743200" cy="3596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9784" y="1905000"/>
            <a:ext cx="2752343" cy="3605784"/>
          </a:xfrm>
          <a:custGeom>
            <a:avLst/>
            <a:gdLst/>
            <a:ahLst/>
            <a:cxnLst/>
            <a:rect l="l" t="t" r="r" b="b"/>
            <a:pathLst>
              <a:path w="2752343" h="3605784">
                <a:moveTo>
                  <a:pt x="0" y="0"/>
                </a:moveTo>
                <a:lnTo>
                  <a:pt x="2752343" y="0"/>
                </a:lnTo>
                <a:lnTo>
                  <a:pt x="2752343" y="3605784"/>
                </a:lnTo>
                <a:lnTo>
                  <a:pt x="0" y="36057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27014" y="487950"/>
            <a:ext cx="388794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-304" baseline="3034" dirty="0" smtClean="0"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latin typeface="Calibri"/>
                <a:cs typeface="Calibri"/>
              </a:rPr>
              <a:t>elehe</a:t>
            </a:r>
            <a:r>
              <a:rPr sz="5400" b="1" spc="-4" baseline="3034" dirty="0" smtClean="0">
                <a:latin typeface="Calibri"/>
                <a:cs typeface="Calibri"/>
              </a:rPr>
              <a:t>a</a:t>
            </a:r>
            <a:r>
              <a:rPr sz="5400" b="1" spc="4" baseline="3034" dirty="0" smtClean="0">
                <a:latin typeface="Calibri"/>
                <a:cs typeface="Calibri"/>
              </a:rPr>
              <a:t>l</a:t>
            </a:r>
            <a:r>
              <a:rPr sz="5400" b="1" spc="0" baseline="3034" dirty="0" smtClean="0">
                <a:latin typeface="Calibri"/>
                <a:cs typeface="Calibri"/>
              </a:rPr>
              <a:t>th</a:t>
            </a:r>
            <a:r>
              <a:rPr sz="5400" b="1" spc="14" baseline="3034" dirty="0" smtClean="0">
                <a:latin typeface="Calibri"/>
                <a:cs typeface="Calibri"/>
              </a:rPr>
              <a:t> </a:t>
            </a:r>
            <a:r>
              <a:rPr sz="5400" b="1" spc="4" baseline="3034" dirty="0" smtClean="0">
                <a:latin typeface="Calibri"/>
                <a:cs typeface="Calibri"/>
              </a:rPr>
              <a:t>i</a:t>
            </a:r>
            <a:r>
              <a:rPr sz="5400" b="1" spc="0" baseline="3034" dirty="0" smtClean="0">
                <a:latin typeface="Calibri"/>
                <a:cs typeface="Calibri"/>
              </a:rPr>
              <a:t>n the </a:t>
            </a:r>
            <a:r>
              <a:rPr sz="5400" b="1" spc="-4" baseline="3034" dirty="0" smtClean="0">
                <a:latin typeface="Calibri"/>
                <a:cs typeface="Calibri"/>
              </a:rPr>
              <a:t>E</a:t>
            </a:r>
            <a:r>
              <a:rPr sz="5400" b="1" spc="0" baseline="3034" dirty="0" smtClean="0"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51270" y="1017159"/>
            <a:ext cx="106085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W</a:t>
            </a: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4200" b="1" i="1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581" y="1017159"/>
            <a:ext cx="64151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9582" y="1017159"/>
            <a:ext cx="111394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W</a:t>
            </a: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4200" b="1" i="1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n?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9109" y="2618469"/>
            <a:ext cx="202946" cy="1697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816"/>
              </a:spcBef>
            </a:pPr>
            <a:r>
              <a:rPr sz="2800" spc="0" dirty="0" smtClean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964"/>
              </a:spcBef>
            </a:pPr>
            <a:r>
              <a:rPr sz="2800" spc="0" dirty="0" smtClean="0">
                <a:solidFill>
                  <a:srgbClr val="006FB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42009" y="2639886"/>
            <a:ext cx="1065400" cy="1038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290">
              <a:lnSpc>
                <a:spcPts val="2950"/>
              </a:lnSpc>
              <a:spcBef>
                <a:spcPts val="147"/>
              </a:spcBef>
            </a:pPr>
            <a:r>
              <a:rPr sz="4200" b="1" i="1" u="heavy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4200" b="1" i="1" u="heavy" spc="-14" baseline="292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u="heavy" spc="-19" baseline="2925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4200" b="1" i="1" u="heavy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ore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618"/>
              </a:spcBef>
            </a:pPr>
            <a:r>
              <a:rPr sz="2800" b="1" u="heavy" spc="0" dirty="0" smtClean="0">
                <a:solidFill>
                  <a:srgbClr val="006FBF"/>
                </a:solidFill>
                <a:latin typeface="Calibri"/>
                <a:cs typeface="Calibri"/>
              </a:rPr>
              <a:t>Dur</a:t>
            </a:r>
            <a:r>
              <a:rPr sz="2800" b="1" u="heavy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800" b="1" u="heavy" spc="0" dirty="0" smtClean="0">
                <a:solidFill>
                  <a:srgbClr val="006FBF"/>
                </a:solidFill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3569" y="2639886"/>
            <a:ext cx="576917" cy="1038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6763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4200" spc="-4" baseline="2925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4200" spc="0" baseline="2925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29463">
              <a:lnSpc>
                <a:spcPct val="101725"/>
              </a:lnSpc>
              <a:spcBef>
                <a:spcPts val="1618"/>
              </a:spcBef>
            </a:pPr>
            <a:r>
              <a:rPr sz="28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800" spc="-4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8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7526" y="2639886"/>
            <a:ext cx="1145986" cy="1038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988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4200" spc="0" baseline="2925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4200" spc="-20" baseline="2925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4200" spc="-4" baseline="2925" dirty="0" smtClean="0">
                <a:solidFill>
                  <a:srgbClr val="535961"/>
                </a:solidFill>
                <a:latin typeface="Calibri"/>
                <a:cs typeface="Calibri"/>
              </a:rPr>
              <a:t>visit</a:t>
            </a:r>
            <a:endParaRPr sz="2800">
              <a:latin typeface="Calibri"/>
              <a:cs typeface="Calibri"/>
            </a:endParaRPr>
          </a:p>
          <a:p>
            <a:pPr marL="29392">
              <a:lnSpc>
                <a:spcPct val="101725"/>
              </a:lnSpc>
              <a:spcBef>
                <a:spcPts val="1618"/>
              </a:spcBef>
            </a:pPr>
            <a:r>
              <a:rPr sz="2800" spc="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800" spc="-30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800" spc="-4" dirty="0" smtClean="0">
                <a:solidFill>
                  <a:srgbClr val="535961"/>
                </a:solidFill>
                <a:latin typeface="Calibri"/>
                <a:cs typeface="Calibri"/>
              </a:rPr>
              <a:t>visit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2009" y="3956622"/>
            <a:ext cx="82540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u="heavy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4200" b="1" i="1" u="heavy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4200" b="1" i="1" u="heavy" spc="-19" baseline="29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4200" b="1" i="1" u="heavy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u="heavy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2589" y="3956622"/>
            <a:ext cx="56015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4200" spc="-4" baseline="2925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4200" spc="0" baseline="2925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6475" y="3956622"/>
            <a:ext cx="47083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4200" spc="0" baseline="2925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8747" y="3956622"/>
            <a:ext cx="65702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 smtClean="0">
                <a:solidFill>
                  <a:srgbClr val="535961"/>
                </a:solidFill>
                <a:latin typeface="Calibri"/>
                <a:cs typeface="Calibri"/>
              </a:rPr>
              <a:t>visit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2211" y="6395515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EFFFF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9784" y="1905000"/>
            <a:ext cx="2752343" cy="3605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21" name="Picture 20" descr="bbzzs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5530595" y="3659123"/>
            <a:ext cx="3363467" cy="2118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5647" y="3694176"/>
            <a:ext cx="3238499" cy="1993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1076" y="3689604"/>
            <a:ext cx="3247644" cy="2002536"/>
          </a:xfrm>
          <a:custGeom>
            <a:avLst/>
            <a:gdLst/>
            <a:ahLst/>
            <a:cxnLst/>
            <a:rect l="l" t="t" r="r" b="b"/>
            <a:pathLst>
              <a:path w="3247644" h="2002536">
                <a:moveTo>
                  <a:pt x="0" y="0"/>
                </a:moveTo>
                <a:lnTo>
                  <a:pt x="3247644" y="0"/>
                </a:lnTo>
                <a:lnTo>
                  <a:pt x="3247644" y="2002536"/>
                </a:lnTo>
                <a:lnTo>
                  <a:pt x="0" y="200253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0820" y="374119"/>
            <a:ext cx="5485350" cy="15248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64255" marR="949267" algn="ctr">
              <a:lnSpc>
                <a:spcPts val="3765"/>
              </a:lnSpc>
              <a:spcBef>
                <a:spcPts val="188"/>
              </a:spcBef>
            </a:pPr>
            <a:r>
              <a:rPr sz="5400" b="1" spc="-304" baseline="3034" dirty="0" smtClean="0"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latin typeface="Calibri"/>
                <a:cs typeface="Calibri"/>
              </a:rPr>
              <a:t>elehe</a:t>
            </a:r>
            <a:r>
              <a:rPr sz="5400" b="1" spc="-4" baseline="3034" dirty="0" smtClean="0">
                <a:latin typeface="Calibri"/>
                <a:cs typeface="Calibri"/>
              </a:rPr>
              <a:t>a</a:t>
            </a:r>
            <a:r>
              <a:rPr sz="5400" b="1" spc="4" baseline="3034" dirty="0" smtClean="0">
                <a:latin typeface="Calibri"/>
                <a:cs typeface="Calibri"/>
              </a:rPr>
              <a:t>l</a:t>
            </a:r>
            <a:r>
              <a:rPr sz="5400" b="1" spc="0" baseline="3034" dirty="0" smtClean="0">
                <a:latin typeface="Calibri"/>
                <a:cs typeface="Calibri"/>
              </a:rPr>
              <a:t>th</a:t>
            </a:r>
            <a:endParaRPr sz="3600">
              <a:latin typeface="Calibri"/>
              <a:cs typeface="Calibri"/>
            </a:endParaRPr>
          </a:p>
          <a:p>
            <a:pPr marL="1956802" marR="441837" algn="ctr">
              <a:lnSpc>
                <a:spcPts val="3350"/>
              </a:lnSpc>
            </a:pP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“</a:t>
            </a:r>
            <a:r>
              <a:rPr sz="4200" b="1" i="1" u="heavy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4200" b="1" i="1" u="heavy" spc="-14" baseline="195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u="heavy" spc="-19" baseline="195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4200" b="1" i="1" u="heavy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or</a:t>
            </a:r>
            <a:r>
              <a:rPr sz="4200" b="1" i="1" u="heavy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”</a:t>
            </a:r>
            <a:r>
              <a:rPr sz="4200" b="1" i="1" spc="-75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th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spc="-28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4200" b="1" i="1" spc="-31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vi</a:t>
            </a:r>
            <a:r>
              <a:rPr sz="4200" b="1" i="1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4200" b="1" i="1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738"/>
              </a:spcBef>
            </a:pPr>
            <a:r>
              <a:rPr sz="2400" b="1" spc="0" dirty="0" smtClean="0">
                <a:latin typeface="Calibri"/>
                <a:cs typeface="Calibri"/>
              </a:rPr>
              <a:t>Clini</a:t>
            </a:r>
            <a:r>
              <a:rPr sz="2400" b="1" spc="4" dirty="0" smtClean="0">
                <a:latin typeface="Calibri"/>
                <a:cs typeface="Calibri"/>
              </a:rPr>
              <a:t>c</a:t>
            </a:r>
            <a:r>
              <a:rPr sz="2400" b="1" spc="0" dirty="0" smtClean="0">
                <a:latin typeface="Calibri"/>
                <a:cs typeface="Calibri"/>
              </a:rPr>
              <a:t>i</a:t>
            </a:r>
            <a:r>
              <a:rPr sz="2400" b="1" spc="4" dirty="0" smtClean="0">
                <a:latin typeface="Calibri"/>
                <a:cs typeface="Calibri"/>
              </a:rPr>
              <a:t>a</a:t>
            </a:r>
            <a:r>
              <a:rPr sz="2400" b="1" spc="-4" dirty="0" smtClean="0">
                <a:latin typeface="Calibri"/>
                <a:cs typeface="Calibri"/>
              </a:rPr>
              <a:t>n-</a:t>
            </a:r>
            <a:r>
              <a:rPr sz="2400" b="1" spc="-29" dirty="0" smtClean="0">
                <a:latin typeface="Calibri"/>
                <a:cs typeface="Calibri"/>
              </a:rPr>
              <a:t>t</a:t>
            </a:r>
            <a:r>
              <a:rPr sz="2400" b="1" spc="4" dirty="0" smtClean="0">
                <a:latin typeface="Calibri"/>
                <a:cs typeface="Calibri"/>
              </a:rPr>
              <a:t>o</a:t>
            </a:r>
            <a:r>
              <a:rPr sz="2400" b="1" spc="-4" dirty="0" smtClean="0">
                <a:latin typeface="Calibri"/>
                <a:cs typeface="Calibri"/>
              </a:rPr>
              <a:t>-p</a:t>
            </a:r>
            <a:r>
              <a:rPr sz="2400" b="1" spc="-19" dirty="0" smtClean="0">
                <a:latin typeface="Calibri"/>
                <a:cs typeface="Calibri"/>
              </a:rPr>
              <a:t>a</a:t>
            </a:r>
            <a:r>
              <a:rPr sz="2400" b="1" spc="-4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i</a:t>
            </a:r>
            <a:r>
              <a:rPr sz="2400" b="1" spc="4" dirty="0" smtClean="0">
                <a:latin typeface="Calibri"/>
                <a:cs typeface="Calibri"/>
              </a:rPr>
              <a:t>e</a:t>
            </a:r>
            <a:r>
              <a:rPr sz="2400" b="1" spc="-29" dirty="0" smtClean="0">
                <a:latin typeface="Calibri"/>
                <a:cs typeface="Calibri"/>
              </a:rPr>
              <a:t>n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29" dirty="0" smtClean="0">
                <a:latin typeface="Calibri"/>
                <a:cs typeface="Calibri"/>
              </a:rPr>
              <a:t> </a:t>
            </a:r>
            <a:r>
              <a:rPr sz="2400" b="1" spc="4" dirty="0" smtClean="0">
                <a:latin typeface="Calibri"/>
                <a:cs typeface="Calibri"/>
              </a:rPr>
              <a:t>v</a:t>
            </a:r>
            <a:r>
              <a:rPr sz="2400" b="1" spc="0" dirty="0" smtClean="0">
                <a:latin typeface="Calibri"/>
                <a:cs typeface="Calibri"/>
              </a:rPr>
              <a:t>i</a:t>
            </a:r>
            <a:r>
              <a:rPr sz="2400" b="1" spc="4" dirty="0" smtClean="0">
                <a:latin typeface="Calibri"/>
                <a:cs typeface="Calibri"/>
              </a:rPr>
              <a:t>s</a:t>
            </a:r>
            <a:r>
              <a:rPr sz="2400" b="1" spc="0" dirty="0" smtClean="0">
                <a:latin typeface="Calibri"/>
                <a:cs typeface="Calibri"/>
              </a:rPr>
              <a:t>it</a:t>
            </a:r>
            <a:r>
              <a:rPr sz="2400" b="1" spc="4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(</a:t>
            </a:r>
            <a:r>
              <a:rPr sz="2000" spc="-94" dirty="0" smtClean="0">
                <a:solidFill>
                  <a:srgbClr val="535961"/>
                </a:solidFill>
                <a:latin typeface="Calibri"/>
                <a:cs typeface="Calibri"/>
              </a:rPr>
              <a:t>“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000" spc="-25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 </a:t>
            </a:r>
            <a:r>
              <a:rPr sz="2000" spc="-9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000" spc="4" dirty="0" smtClean="0">
                <a:solidFill>
                  <a:srgbClr val="535961"/>
                </a:solidFill>
                <a:latin typeface="Calibri"/>
                <a:cs typeface="Calibri"/>
              </a:rPr>
              <a:t>u</a:t>
            </a:r>
            <a:r>
              <a:rPr sz="2000" spc="-4" dirty="0" smtClean="0">
                <a:solidFill>
                  <a:srgbClr val="535961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000" spc="7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535961"/>
                </a:solidFill>
                <a:latin typeface="Calibri"/>
                <a:cs typeface="Calibri"/>
              </a:rPr>
              <a:t>”)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7920" y="1550402"/>
            <a:ext cx="1777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5120" y="1961144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535961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1632" y="1974932"/>
            <a:ext cx="6737365" cy="912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39" baseline="303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700" spc="-9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ti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-9" baseline="3034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t </a:t>
            </a:r>
            <a:r>
              <a:rPr sz="2700" spc="-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ll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he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700" spc="9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wit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lt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ss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ue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and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he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se</a:t>
            </a:r>
            <a:r>
              <a:rPr sz="2700" spc="9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v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ic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700" spc="-9" baseline="3034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2700" spc="-44" baseline="3034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-25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d </a:t>
            </a:r>
            <a:r>
              <a:rPr sz="2700" spc="-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ou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l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700" spc="2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b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83387" marR="34290">
              <a:lnSpc>
                <a:spcPct val="101725"/>
              </a:lnSpc>
              <a:spcBef>
                <a:spcPts val="298"/>
              </a:spcBef>
            </a:pPr>
            <a:r>
              <a:rPr sz="1800" spc="0" dirty="0" smtClean="0">
                <a:solidFill>
                  <a:srgbClr val="535961"/>
                </a:solidFill>
                <a:latin typeface="Arial"/>
                <a:cs typeface="Arial"/>
              </a:rPr>
              <a:t>• </a:t>
            </a:r>
            <a:r>
              <a:rPr sz="1800" spc="175" dirty="0" smtClean="0">
                <a:solidFill>
                  <a:srgbClr val="535961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v</a:t>
            </a:r>
            <a:r>
              <a:rPr sz="1800" spc="-4" dirty="0" smtClean="0">
                <a:solidFill>
                  <a:srgbClr val="535961"/>
                </a:solidFill>
                <a:latin typeface="Calibri"/>
                <a:cs typeface="Calibri"/>
              </a:rPr>
              <a:t>ic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1800" spc="1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on</a:t>
            </a:r>
            <a:r>
              <a:rPr sz="1800" spc="-4" dirty="0" smtClean="0">
                <a:solidFill>
                  <a:srgbClr val="535961"/>
                </a:solidFill>
                <a:latin typeface="Calibri"/>
                <a:cs typeface="Calibri"/>
              </a:rPr>
              <a:t>l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183387" marR="34290">
              <a:lnSpc>
                <a:spcPct val="101725"/>
              </a:lnSpc>
              <a:spcBef>
                <a:spcPts val="395"/>
              </a:spcBef>
            </a:pPr>
            <a:r>
              <a:rPr sz="1800" spc="0" dirty="0" smtClean="0">
                <a:solidFill>
                  <a:srgbClr val="535961"/>
                </a:solidFill>
                <a:latin typeface="Arial"/>
                <a:cs typeface="Arial"/>
              </a:rPr>
              <a:t>• </a:t>
            </a:r>
            <a:r>
              <a:rPr sz="1800" spc="175" dirty="0" smtClean="0">
                <a:solidFill>
                  <a:srgbClr val="535961"/>
                </a:solidFill>
                <a:latin typeface="Arial"/>
                <a:cs typeface="Arial"/>
              </a:rPr>
              <a:t> </a:t>
            </a:r>
            <a:r>
              <a:rPr sz="1800" spc="-39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1800" spc="-9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1800" spc="-4" dirty="0" smtClean="0">
                <a:solidFill>
                  <a:srgbClr val="535961"/>
                </a:solidFill>
                <a:latin typeface="Calibri"/>
                <a:cs typeface="Calibri"/>
              </a:rPr>
              <a:t>ti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1800" spc="-9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t </a:t>
            </a:r>
            <a:r>
              <a:rPr sz="1800" spc="-1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1800" spc="-25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1800" spc="1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v</a:t>
            </a:r>
            <a:r>
              <a:rPr sz="18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18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922" y="306211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0822" y="3080501"/>
            <a:ext cx="26212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Clini</a:t>
            </a:r>
            <a:r>
              <a:rPr sz="3600" b="1" spc="4" baseline="3413" dirty="0" smtClean="0"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latin typeface="Calibri"/>
                <a:cs typeface="Calibri"/>
              </a:rPr>
              <a:t>i</a:t>
            </a:r>
            <a:r>
              <a:rPr sz="3600" b="1" spc="4" baseline="3413" dirty="0" smtClean="0">
                <a:latin typeface="Calibri"/>
                <a:cs typeface="Calibri"/>
              </a:rPr>
              <a:t>a</a:t>
            </a:r>
            <a:r>
              <a:rPr sz="3600" b="1" spc="-4" baseline="3413" dirty="0" smtClean="0">
                <a:latin typeface="Calibri"/>
                <a:cs typeface="Calibri"/>
              </a:rPr>
              <a:t>n-</a:t>
            </a:r>
            <a:r>
              <a:rPr sz="3600" b="1" spc="-29" baseline="3413" dirty="0" smtClean="0">
                <a:latin typeface="Calibri"/>
                <a:cs typeface="Calibri"/>
              </a:rPr>
              <a:t>t</a:t>
            </a:r>
            <a:r>
              <a:rPr sz="3600" b="1" spc="4" baseline="3413" dirty="0" smtClean="0">
                <a:latin typeface="Calibri"/>
                <a:cs typeface="Calibri"/>
              </a:rPr>
              <a:t>o</a:t>
            </a:r>
            <a:r>
              <a:rPr sz="3600" b="1" spc="-4" baseline="3413" dirty="0" smtClean="0">
                <a:latin typeface="Calibri"/>
                <a:cs typeface="Calibri"/>
              </a:rPr>
              <a:t>-</a:t>
            </a:r>
            <a:r>
              <a:rPr sz="3600" b="1" spc="4" baseline="3413" dirty="0" smtClean="0"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latin typeface="Calibri"/>
                <a:cs typeface="Calibri"/>
              </a:rPr>
              <a:t>lini</a:t>
            </a:r>
            <a:r>
              <a:rPr sz="3600" b="1" spc="4" baseline="3413" dirty="0" smtClean="0"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latin typeface="Calibri"/>
                <a:cs typeface="Calibri"/>
              </a:rPr>
              <a:t>i</a:t>
            </a:r>
            <a:r>
              <a:rPr sz="3600" b="1" spc="4" baseline="3413" dirty="0" smtClean="0"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5122" y="3472859"/>
            <a:ext cx="18679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535961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1557" y="3486647"/>
            <a:ext cx="3475118" cy="11318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u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tl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ng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ho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700" spc="-25" baseline="3034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al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ll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25" baseline="3034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rti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9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y 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-9" baseline="3034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700" spc="-25" baseline="3034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  <a:spcBef>
                <a:spcPts val="11"/>
              </a:spcBef>
            </a:pPr>
            <a:r>
              <a:rPr sz="2700" spc="-4" baseline="1517" dirty="0" smtClean="0">
                <a:solidFill>
                  <a:srgbClr val="535961"/>
                </a:solidFill>
                <a:latin typeface="Calibri"/>
                <a:cs typeface="Calibri"/>
              </a:rPr>
              <a:t>(ED</a:t>
            </a:r>
            <a:r>
              <a:rPr sz="2700" spc="0" baseline="1517" dirty="0" smtClean="0">
                <a:solidFill>
                  <a:srgbClr val="535961"/>
                </a:solidFill>
                <a:latin typeface="Calibri"/>
                <a:cs typeface="Calibri"/>
              </a:rPr>
              <a:t>1</a:t>
            </a:r>
            <a:r>
              <a:rPr sz="2700" spc="24" baseline="1517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14" baseline="1517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0" baseline="1517" dirty="0" smtClean="0">
                <a:solidFill>
                  <a:srgbClr val="535961"/>
                </a:solidFill>
                <a:latin typeface="Calibri"/>
                <a:cs typeface="Calibri"/>
              </a:rPr>
              <a:t>o </a:t>
            </a:r>
            <a:r>
              <a:rPr sz="2700" spc="-4" baseline="1517" dirty="0" smtClean="0">
                <a:solidFill>
                  <a:srgbClr val="535961"/>
                </a:solidFill>
                <a:latin typeface="Calibri"/>
                <a:cs typeface="Calibri"/>
              </a:rPr>
              <a:t>ED</a:t>
            </a:r>
            <a:r>
              <a:rPr sz="2700" spc="0" baseline="1517" dirty="0" smtClean="0">
                <a:solidFill>
                  <a:srgbClr val="535961"/>
                </a:solidFill>
                <a:latin typeface="Calibri"/>
                <a:cs typeface="Calibri"/>
              </a:rPr>
              <a:t>2)</a:t>
            </a:r>
            <a:endParaRPr sz="1800">
              <a:latin typeface="Calibri"/>
              <a:cs typeface="Calibri"/>
            </a:endParaRPr>
          </a:p>
          <a:p>
            <a:pPr marL="412064" marR="550548" indent="-228600">
              <a:lnSpc>
                <a:spcPts val="2160"/>
              </a:lnSpc>
              <a:spcBef>
                <a:spcPts val="380"/>
              </a:spcBef>
              <a:tabLst>
                <a:tab pos="406400" algn="l"/>
              </a:tabLst>
            </a:pPr>
            <a:r>
              <a:rPr sz="1800" spc="0" dirty="0" smtClean="0">
                <a:solidFill>
                  <a:srgbClr val="535961"/>
                </a:solidFill>
                <a:latin typeface="Arial"/>
                <a:cs typeface="Arial"/>
              </a:rPr>
              <a:t>•	</a:t>
            </a:r>
            <a:r>
              <a:rPr sz="1800" spc="-109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1800" spc="-3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an</a:t>
            </a:r>
            <a:r>
              <a:rPr sz="1800" spc="-9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1800" spc="-44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1800" spc="-15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, </a:t>
            </a:r>
            <a:r>
              <a:rPr sz="1800" spc="-1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on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u</a:t>
            </a:r>
            <a:r>
              <a:rPr sz="1800" spc="-4" dirty="0" smtClean="0">
                <a:solidFill>
                  <a:srgbClr val="535961"/>
                </a:solidFill>
                <a:latin typeface="Calibri"/>
                <a:cs typeface="Calibri"/>
              </a:rPr>
              <a:t>lt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,</a:t>
            </a:r>
            <a:r>
              <a:rPr sz="1800" spc="9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adm</a:t>
            </a:r>
            <a:r>
              <a:rPr sz="1800" spc="-4" dirty="0" smtClean="0">
                <a:solidFill>
                  <a:srgbClr val="535961"/>
                </a:solidFill>
                <a:latin typeface="Calibri"/>
                <a:cs typeface="Calibri"/>
              </a:rPr>
              <a:t>it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,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or d</a:t>
            </a:r>
            <a:r>
              <a:rPr sz="18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1800" spc="-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ha</a:t>
            </a:r>
            <a:r>
              <a:rPr sz="1800" spc="-2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1800" spc="-4" dirty="0" smtClean="0">
                <a:solidFill>
                  <a:srgbClr val="535961"/>
                </a:solidFill>
                <a:latin typeface="Calibri"/>
                <a:cs typeface="Calibri"/>
              </a:rPr>
              <a:t>g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922" y="489091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0822" y="4909301"/>
            <a:ext cx="3792400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04" baseline="3413" dirty="0" smtClean="0">
                <a:latin typeface="Calibri"/>
                <a:cs typeface="Calibri"/>
              </a:rPr>
              <a:t>T</a:t>
            </a:r>
            <a:r>
              <a:rPr sz="3600" b="1" spc="4" baseline="3413" dirty="0" smtClean="0"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latin typeface="Calibri"/>
                <a:cs typeface="Calibri"/>
              </a:rPr>
              <a:t>l</a:t>
            </a:r>
            <a:r>
              <a:rPr sz="3600" b="1" spc="4" baseline="3413" dirty="0" smtClean="0">
                <a:latin typeface="Calibri"/>
                <a:cs typeface="Calibri"/>
              </a:rPr>
              <a:t>emo</a:t>
            </a:r>
            <a:r>
              <a:rPr sz="3600" b="1" spc="-4" baseline="3413" dirty="0" smtClean="0">
                <a:latin typeface="Calibri"/>
                <a:cs typeface="Calibri"/>
              </a:rPr>
              <a:t>n</a:t>
            </a:r>
            <a:r>
              <a:rPr sz="3600" b="1" spc="0" baseline="3413" dirty="0" smtClean="0">
                <a:latin typeface="Calibri"/>
                <a:cs typeface="Calibri"/>
              </a:rPr>
              <a:t>i</a:t>
            </a:r>
            <a:r>
              <a:rPr sz="3600" b="1" spc="-29" baseline="3413" dirty="0" smtClean="0">
                <a:latin typeface="Calibri"/>
                <a:cs typeface="Calibri"/>
              </a:rPr>
              <a:t>t</a:t>
            </a:r>
            <a:r>
              <a:rPr sz="3600" b="1" spc="4" baseline="3413" dirty="0" smtClean="0">
                <a:latin typeface="Calibri"/>
                <a:cs typeface="Calibri"/>
              </a:rPr>
              <a:t>o</a:t>
            </a:r>
            <a:r>
              <a:rPr sz="3600" b="1" spc="0" baseline="3413" dirty="0" smtClean="0">
                <a:latin typeface="Calibri"/>
                <a:cs typeface="Calibri"/>
              </a:rPr>
              <a:t>ri</a:t>
            </a:r>
            <a:r>
              <a:rPr sz="3600" b="1" spc="-4" baseline="3413" dirty="0" smtClean="0">
                <a:latin typeface="Calibri"/>
                <a:cs typeface="Calibri"/>
              </a:rPr>
              <a:t>n</a:t>
            </a:r>
            <a:r>
              <a:rPr sz="3600" b="1" spc="0" baseline="3413" dirty="0" smtClean="0">
                <a:latin typeface="Calibri"/>
                <a:cs typeface="Calibri"/>
              </a:rPr>
              <a:t>g</a:t>
            </a:r>
            <a:r>
              <a:rPr sz="3600" b="1" spc="-9" baseline="3413" dirty="0" smtClean="0">
                <a:latin typeface="Calibri"/>
                <a:cs typeface="Calibri"/>
              </a:rPr>
              <a:t> </a:t>
            </a:r>
            <a:r>
              <a:rPr sz="3600" b="1" spc="-39" baseline="3413" dirty="0" smtClean="0">
                <a:latin typeface="Calibri"/>
                <a:cs typeface="Calibri"/>
              </a:rPr>
              <a:t>f</a:t>
            </a:r>
            <a:r>
              <a:rPr sz="3600" b="1" spc="4" baseline="3413" dirty="0" smtClean="0">
                <a:latin typeface="Calibri"/>
                <a:cs typeface="Calibri"/>
              </a:rPr>
              <a:t>o</a:t>
            </a:r>
            <a:r>
              <a:rPr sz="3600" b="1" spc="0" baseline="3413" dirty="0" smtClean="0">
                <a:latin typeface="Calibri"/>
                <a:cs typeface="Calibri"/>
              </a:rPr>
              <a:t>r</a:t>
            </a:r>
            <a:r>
              <a:rPr sz="3600" b="1" spc="-14" baseline="3413" dirty="0" smtClean="0">
                <a:latin typeface="Calibri"/>
                <a:cs typeface="Calibri"/>
              </a:rPr>
              <a:t> </a:t>
            </a:r>
            <a:r>
              <a:rPr sz="3600" b="1" spc="-4" baseline="3413" dirty="0" smtClean="0">
                <a:latin typeface="Calibri"/>
                <a:cs typeface="Calibri"/>
              </a:rPr>
              <a:t>h</a:t>
            </a:r>
            <a:r>
              <a:rPr sz="3600" b="1" spc="0" baseline="3413" dirty="0" smtClean="0">
                <a:latin typeface="Calibri"/>
                <a:cs typeface="Calibri"/>
              </a:rPr>
              <a:t>ig</a:t>
            </a:r>
            <a:r>
              <a:rPr sz="3600" b="1" spc="-4" baseline="3413" dirty="0" smtClean="0">
                <a:latin typeface="Calibri"/>
                <a:cs typeface="Calibri"/>
              </a:rPr>
              <a:t>h-</a:t>
            </a:r>
            <a:r>
              <a:rPr sz="3600" b="1" spc="-39" baseline="3413" dirty="0" smtClean="0">
                <a:latin typeface="Calibri"/>
                <a:cs typeface="Calibri"/>
              </a:rPr>
              <a:t>f</a:t>
            </a:r>
            <a:r>
              <a:rPr sz="3600" b="1" spc="4" baseline="3413" dirty="0" smtClean="0">
                <a:latin typeface="Calibri"/>
                <a:cs typeface="Calibri"/>
              </a:rPr>
              <a:t>oc</a:t>
            </a:r>
            <a:r>
              <a:rPr sz="3600" b="1" spc="-4" baseline="3413" dirty="0" smtClean="0">
                <a:latin typeface="Calibri"/>
                <a:cs typeface="Calibri"/>
              </a:rPr>
              <a:t>u</a:t>
            </a:r>
            <a:r>
              <a:rPr sz="3600" b="1" spc="0" baseline="3413" dirty="0" smtClean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-9" baseline="1137" dirty="0" smtClean="0">
                <a:latin typeface="Calibri"/>
                <a:cs typeface="Calibri"/>
              </a:rPr>
              <a:t>c</a:t>
            </a:r>
            <a:r>
              <a:rPr sz="3600" b="1" spc="4" baseline="1137" dirty="0" smtClean="0">
                <a:latin typeface="Calibri"/>
                <a:cs typeface="Calibri"/>
              </a:rPr>
              <a:t>o</a:t>
            </a:r>
            <a:r>
              <a:rPr sz="3600" b="1" spc="-4" baseline="1137" dirty="0" smtClean="0">
                <a:latin typeface="Calibri"/>
                <a:cs typeface="Calibri"/>
              </a:rPr>
              <a:t>nd</a:t>
            </a:r>
            <a:r>
              <a:rPr sz="3600" b="1" spc="0" baseline="1137" dirty="0" smtClean="0">
                <a:latin typeface="Calibri"/>
                <a:cs typeface="Calibri"/>
              </a:rPr>
              <a:t>i</a:t>
            </a:r>
            <a:r>
              <a:rPr sz="3600" b="1" spc="-4" baseline="1137" dirty="0" smtClean="0">
                <a:latin typeface="Calibri"/>
                <a:cs typeface="Calibri"/>
              </a:rPr>
              <a:t>t</a:t>
            </a:r>
            <a:r>
              <a:rPr sz="3600" b="1" spc="0" baseline="1137" dirty="0" smtClean="0">
                <a:latin typeface="Calibri"/>
                <a:cs typeface="Calibri"/>
              </a:rPr>
              <a:t>i</a:t>
            </a:r>
            <a:r>
              <a:rPr sz="3600" b="1" spc="4" baseline="1137" dirty="0" smtClean="0">
                <a:latin typeface="Calibri"/>
                <a:cs typeface="Calibri"/>
              </a:rPr>
              <a:t>o</a:t>
            </a:r>
            <a:r>
              <a:rPr sz="3600" b="1" spc="-4" baseline="1137" dirty="0" smtClean="0">
                <a:latin typeface="Calibri"/>
                <a:cs typeface="Calibri"/>
              </a:rPr>
              <a:t>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2211" y="6395515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EFFFF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61076" y="3689604"/>
            <a:ext cx="3247644" cy="2002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9" name="Picture 18" descr="bbzzs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5695188" y="2200656"/>
            <a:ext cx="3108960" cy="2065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69335" y="237603"/>
            <a:ext cx="2071827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-304" baseline="3034" dirty="0" smtClean="0"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latin typeface="Calibri"/>
                <a:cs typeface="Calibri"/>
              </a:rPr>
              <a:t>elehe</a:t>
            </a:r>
            <a:r>
              <a:rPr sz="5400" b="1" spc="-4" baseline="3034" dirty="0" smtClean="0">
                <a:latin typeface="Calibri"/>
                <a:cs typeface="Calibri"/>
              </a:rPr>
              <a:t>a</a:t>
            </a:r>
            <a:r>
              <a:rPr sz="5400" b="1" spc="4" baseline="3034" dirty="0" smtClean="0">
                <a:latin typeface="Calibri"/>
                <a:cs typeface="Calibri"/>
              </a:rPr>
              <a:t>l</a:t>
            </a:r>
            <a:r>
              <a:rPr sz="5400" b="1" spc="0" baseline="3034" dirty="0" smtClean="0">
                <a:latin typeface="Calibri"/>
                <a:cs typeface="Calibri"/>
              </a:rPr>
              <a:t>th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19171" y="766812"/>
            <a:ext cx="243018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“</a:t>
            </a:r>
            <a:r>
              <a:rPr sz="4200" b="1" i="1" u="heavy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Du</a:t>
            </a:r>
            <a:r>
              <a:rPr sz="4200" b="1" i="1" u="heavy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4200" b="1" i="1" u="heavy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u="heavy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4200" b="1" i="1" u="heavy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4200" b="1" i="1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”</a:t>
            </a:r>
            <a:r>
              <a:rPr sz="4200" b="1" i="1" spc="-96" baseline="29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th</a:t>
            </a:r>
            <a:r>
              <a:rPr sz="4200" b="1" i="1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4200" b="1" i="1" spc="-28" baseline="29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51244" y="766812"/>
            <a:ext cx="72598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4200" b="1" i="1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spc="4" baseline="2925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4200" b="1" i="1" spc="-4" baseline="2925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4200" b="1" i="1" spc="0" baseline="29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4113" y="1470816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7013" y="1486166"/>
            <a:ext cx="187378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P</a:t>
            </a:r>
            <a:r>
              <a:rPr sz="3000" b="1" spc="-29" baseline="2730" dirty="0" smtClean="0">
                <a:latin typeface="Calibri"/>
                <a:cs typeface="Calibri"/>
              </a:rPr>
              <a:t>r</a:t>
            </a:r>
            <a:r>
              <a:rPr sz="3000" b="1" spc="4" baseline="2730" dirty="0" smtClean="0">
                <a:latin typeface="Calibri"/>
                <a:cs typeface="Calibri"/>
              </a:rPr>
              <a:t>o</a:t>
            </a:r>
            <a:r>
              <a:rPr sz="3000" b="1" spc="0" baseline="2730" dirty="0" smtClean="0">
                <a:latin typeface="Calibri"/>
                <a:cs typeface="Calibri"/>
              </a:rPr>
              <a:t>vi</a:t>
            </a:r>
            <a:r>
              <a:rPr sz="3000" b="1" spc="4" baseline="2730" dirty="0" smtClean="0">
                <a:latin typeface="Calibri"/>
                <a:cs typeface="Calibri"/>
              </a:rPr>
              <a:t>d</a:t>
            </a:r>
            <a:r>
              <a:rPr sz="3000" b="1" spc="0" baseline="2730" dirty="0" smtClean="0">
                <a:latin typeface="Calibri"/>
                <a:cs typeface="Calibri"/>
              </a:rPr>
              <a:t>er</a:t>
            </a:r>
            <a:r>
              <a:rPr sz="3000" b="1" spc="-9" baseline="2730" dirty="0" smtClean="0">
                <a:latin typeface="Calibri"/>
                <a:cs typeface="Calibri"/>
              </a:rPr>
              <a:t> </a:t>
            </a:r>
            <a:r>
              <a:rPr sz="3000" b="1" spc="4" baseline="2730" dirty="0" smtClean="0">
                <a:latin typeface="Calibri"/>
                <a:cs typeface="Calibri"/>
              </a:rPr>
              <a:t>u</a:t>
            </a:r>
            <a:r>
              <a:rPr sz="3000" b="1" spc="0" baseline="2730" dirty="0" smtClean="0">
                <a:latin typeface="Calibri"/>
                <a:cs typeface="Calibri"/>
              </a:rPr>
              <a:t>p</a:t>
            </a:r>
            <a:r>
              <a:rPr sz="3000" b="1" spc="-14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f</a:t>
            </a:r>
            <a:r>
              <a:rPr sz="3000" b="1" spc="-29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o</a:t>
            </a:r>
            <a:r>
              <a:rPr sz="3000" b="1" spc="-19" baseline="2730" dirty="0" smtClean="0">
                <a:latin typeface="Calibri"/>
                <a:cs typeface="Calibri"/>
              </a:rPr>
              <a:t>n</a:t>
            </a:r>
            <a:r>
              <a:rPr sz="3000" b="1" spc="0" baseline="2730" dirty="0" smtClean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1313" y="1827089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535961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47825" y="1840877"/>
            <a:ext cx="269601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ap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cc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es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o 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700" spc="9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700" spc="-34" baseline="3034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700" spc="-9" baseline="3034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ici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4113" y="2312064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7013" y="2327414"/>
            <a:ext cx="151453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S</a:t>
            </a:r>
            <a:r>
              <a:rPr sz="3000" b="1" spc="4" baseline="2730" dirty="0" smtClean="0">
                <a:latin typeface="Calibri"/>
                <a:cs typeface="Calibri"/>
              </a:rPr>
              <a:t>p</a:t>
            </a:r>
            <a:r>
              <a:rPr sz="3000" b="1" spc="0" baseline="2730" dirty="0" smtClean="0">
                <a:latin typeface="Calibri"/>
                <a:cs typeface="Calibri"/>
              </a:rPr>
              <a:t>eci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lty</a:t>
            </a:r>
            <a:r>
              <a:rPr sz="3000" b="1" spc="-19" baseline="2730" dirty="0" smtClean="0">
                <a:latin typeface="Calibri"/>
                <a:cs typeface="Calibri"/>
              </a:rPr>
              <a:t> </a:t>
            </a:r>
            <a:r>
              <a:rPr sz="3000" b="1" spc="-9" baseline="2730" dirty="0" smtClean="0">
                <a:latin typeface="Calibri"/>
                <a:cs typeface="Calibri"/>
              </a:rPr>
              <a:t>c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-29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1313" y="2668336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535961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47825" y="2682124"/>
            <a:ext cx="3683529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Na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-29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-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wl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d 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app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li</a:t>
            </a:r>
            <a:r>
              <a:rPr sz="2700" spc="-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700" spc="-9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ti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on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,</a:t>
            </a:r>
            <a:r>
              <a:rPr sz="2700" spc="19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u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as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  <a:spcBef>
                <a:spcPts val="11"/>
              </a:spcBef>
            </a:pPr>
            <a:r>
              <a:rPr sz="2700" spc="-19" baseline="1517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-4" baseline="1517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-25" baseline="1517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0" baseline="1517" dirty="0" smtClean="0">
                <a:solidFill>
                  <a:srgbClr val="535961"/>
                </a:solidFill>
                <a:latin typeface="Calibri"/>
                <a:cs typeface="Calibri"/>
              </a:rPr>
              <a:t>o</a:t>
            </a:r>
            <a:r>
              <a:rPr sz="2700" spc="-64" baseline="1517" dirty="0" smtClean="0">
                <a:solidFill>
                  <a:srgbClr val="535961"/>
                </a:solidFill>
                <a:latin typeface="Calibri"/>
                <a:cs typeface="Calibri"/>
              </a:rPr>
              <a:t>k</a:t>
            </a:r>
            <a:r>
              <a:rPr sz="2700" spc="4" baseline="1517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0" baseline="1517" dirty="0" smtClean="0">
                <a:solidFill>
                  <a:srgbClr val="535961"/>
                </a:solidFill>
                <a:latin typeface="Calibri"/>
                <a:cs typeface="Calibri"/>
              </a:rPr>
              <a:t>, </a:t>
            </a:r>
            <a:r>
              <a:rPr sz="2700" spc="-9" baseline="1517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700" spc="-29" baseline="1517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-25" baseline="1517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2700" spc="-4" baseline="1517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700" spc="4" baseline="1517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700" spc="0" baseline="1517" dirty="0" smtClean="0">
                <a:solidFill>
                  <a:srgbClr val="535961"/>
                </a:solidFill>
                <a:latin typeface="Calibri"/>
                <a:cs typeface="Calibri"/>
              </a:rPr>
              <a:t>,</a:t>
            </a:r>
            <a:r>
              <a:rPr sz="2700" spc="19" baseline="1517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4" baseline="1517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-39" baseline="1517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0" baseline="1517" dirty="0" smtClean="0">
                <a:solidFill>
                  <a:srgbClr val="535961"/>
                </a:solidFill>
                <a:latin typeface="Calibri"/>
                <a:cs typeface="Calibri"/>
              </a:rPr>
              <a:t>auma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4113" y="3427630"/>
            <a:ext cx="1526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7013" y="3442981"/>
            <a:ext cx="439873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P</a:t>
            </a:r>
            <a:r>
              <a:rPr sz="3000" b="1" spc="-29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om</a:t>
            </a:r>
            <a:r>
              <a:rPr sz="3000" b="1" spc="-9" baseline="2730" dirty="0" smtClean="0">
                <a:latin typeface="Calibri"/>
                <a:cs typeface="Calibri"/>
              </a:rPr>
              <a:t>p</a:t>
            </a:r>
            <a:r>
              <a:rPr sz="3000" b="1" spc="0" baseline="2730" dirty="0" smtClean="0">
                <a:latin typeface="Calibri"/>
                <a:cs typeface="Calibri"/>
              </a:rPr>
              <a:t>t</a:t>
            </a:r>
            <a:r>
              <a:rPr sz="3000" b="1" spc="-19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t</a:t>
            </a:r>
            <a:r>
              <a:rPr sz="3000" b="1" spc="-29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e</a:t>
            </a:r>
            <a:r>
              <a:rPr sz="3000" b="1" spc="-29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tme</a:t>
            </a:r>
            <a:r>
              <a:rPr sz="3000" b="1" spc="-19" baseline="2730" dirty="0" smtClean="0">
                <a:latin typeface="Calibri"/>
                <a:cs typeface="Calibri"/>
              </a:rPr>
              <a:t>n</a:t>
            </a:r>
            <a:r>
              <a:rPr sz="3000" b="1" spc="0" baseline="2730" dirty="0" smtClean="0">
                <a:latin typeface="Calibri"/>
                <a:cs typeface="Calibri"/>
              </a:rPr>
              <a:t>t</a:t>
            </a:r>
            <a:r>
              <a:rPr sz="3000" b="1" spc="-19" baseline="2730" dirty="0" smtClean="0">
                <a:latin typeface="Calibri"/>
                <a:cs typeface="Calibri"/>
              </a:rPr>
              <a:t> </a:t>
            </a:r>
            <a:r>
              <a:rPr sz="3000" b="1" spc="-34" baseline="2730" dirty="0" smtClean="0">
                <a:latin typeface="Calibri"/>
                <a:cs typeface="Calibri"/>
              </a:rPr>
              <a:t>f</a:t>
            </a:r>
            <a:r>
              <a:rPr sz="3000" b="1" spc="0" baseline="2730" dirty="0" smtClean="0">
                <a:latin typeface="Calibri"/>
                <a:cs typeface="Calibri"/>
              </a:rPr>
              <a:t>or low</a:t>
            </a:r>
            <a:r>
              <a:rPr sz="3000" b="1" spc="-9" baseline="2730" dirty="0" smtClean="0">
                <a:latin typeface="Calibri"/>
                <a:cs typeface="Calibri"/>
              </a:rPr>
              <a:t> 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c</a:t>
            </a:r>
            <a:r>
              <a:rPr sz="3000" b="1" spc="4" baseline="2730" dirty="0" smtClean="0">
                <a:latin typeface="Calibri"/>
                <a:cs typeface="Calibri"/>
              </a:rPr>
              <a:t>u</a:t>
            </a:r>
            <a:r>
              <a:rPr sz="3000" b="1" spc="0" baseline="2730" dirty="0" smtClean="0">
                <a:latin typeface="Calibri"/>
                <a:cs typeface="Calibri"/>
              </a:rPr>
              <a:t>ity</a:t>
            </a:r>
            <a:r>
              <a:rPr sz="3000" b="1" spc="-19" baseline="2730" dirty="0" smtClean="0">
                <a:latin typeface="Calibri"/>
                <a:cs typeface="Calibri"/>
              </a:rPr>
              <a:t> </a:t>
            </a:r>
            <a:r>
              <a:rPr sz="3000" b="1" spc="4" baseline="2730" dirty="0" smtClean="0">
                <a:latin typeface="Calibri"/>
                <a:cs typeface="Calibri"/>
              </a:rPr>
              <a:t>p</a:t>
            </a:r>
            <a:r>
              <a:rPr sz="3000" b="1" spc="-29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tie</a:t>
            </a:r>
            <a:r>
              <a:rPr sz="3000" b="1" spc="-19" baseline="2730" dirty="0" smtClean="0">
                <a:latin typeface="Calibri"/>
                <a:cs typeface="Calibri"/>
              </a:rPr>
              <a:t>n</a:t>
            </a:r>
            <a:r>
              <a:rPr sz="3000" b="1" spc="0" baseline="2730" dirty="0" smtClean="0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1313" y="3783904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535961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7825" y="3797692"/>
            <a:ext cx="139242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44" baseline="3034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-19" baseline="303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t 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-39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k,</a:t>
            </a:r>
            <a:r>
              <a:rPr sz="2700" spc="9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-25" baseline="3034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4114" y="4251241"/>
            <a:ext cx="1526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6936" y="4266591"/>
            <a:ext cx="241499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164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eleR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4" baseline="2730" dirty="0" smtClean="0">
                <a:latin typeface="Calibri"/>
                <a:cs typeface="Calibri"/>
              </a:rPr>
              <a:t>d</a:t>
            </a:r>
            <a:r>
              <a:rPr sz="3000" b="1" spc="0" baseline="2730" dirty="0" smtClean="0">
                <a:latin typeface="Calibri"/>
                <a:cs typeface="Calibri"/>
              </a:rPr>
              <a:t>i</a:t>
            </a:r>
            <a:r>
              <a:rPr sz="3000" b="1" spc="4" baseline="2730" dirty="0" smtClean="0">
                <a:latin typeface="Calibri"/>
                <a:cs typeface="Calibri"/>
              </a:rPr>
              <a:t>o</a:t>
            </a:r>
            <a:r>
              <a:rPr sz="3000" b="1" spc="0" baseline="2730" dirty="0" smtClean="0">
                <a:latin typeface="Calibri"/>
                <a:cs typeface="Calibri"/>
              </a:rPr>
              <a:t>l</a:t>
            </a:r>
            <a:r>
              <a:rPr sz="3000" b="1" spc="4" baseline="2730" dirty="0" smtClean="0">
                <a:latin typeface="Calibri"/>
                <a:cs typeface="Calibri"/>
              </a:rPr>
              <a:t>o</a:t>
            </a:r>
            <a:r>
              <a:rPr sz="3000" b="1" spc="0" baseline="2730" dirty="0" smtClean="0">
                <a:latin typeface="Calibri"/>
                <a:cs typeface="Calibri"/>
              </a:rPr>
              <a:t>gy</a:t>
            </a:r>
            <a:r>
              <a:rPr sz="3000" b="1" spc="-34" baseline="2730" dirty="0" smtClean="0">
                <a:latin typeface="Calibri"/>
                <a:cs typeface="Calibri"/>
              </a:rPr>
              <a:t> </a:t>
            </a:r>
            <a:r>
              <a:rPr sz="3000" b="1" spc="4" baseline="2730" dirty="0" smtClean="0">
                <a:latin typeface="Calibri"/>
                <a:cs typeface="Calibri"/>
              </a:rPr>
              <a:t>suppo</a:t>
            </a:r>
            <a:r>
              <a:rPr sz="3000" b="1" spc="-4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1314" y="4607514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535961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7750" y="4621302"/>
            <a:ext cx="696751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Imm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700" spc="-9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-25" baseline="3034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ri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ma</a:t>
            </a:r>
            <a:r>
              <a:rPr sz="2700" spc="9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y </a:t>
            </a:r>
            <a:r>
              <a:rPr sz="2700" spc="-29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ads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9" baseline="3034" dirty="0" smtClean="0">
                <a:solidFill>
                  <a:srgbClr val="535961"/>
                </a:solidFill>
                <a:latin typeface="Calibri"/>
                <a:cs typeface="Calibri"/>
              </a:rPr>
              <a:t>v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.</a:t>
            </a:r>
            <a:r>
              <a:rPr sz="2700" spc="-9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700" spc="-29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li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m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na</a:t>
            </a:r>
            <a:r>
              <a:rPr sz="2700" spc="9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29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ads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f</a:t>
            </a:r>
            <a:r>
              <a:rPr sz="2700" spc="-29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om an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9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2700" spc="-25" baseline="3034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-hou</a:t>
            </a:r>
            <a:r>
              <a:rPr sz="2700" spc="-39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se</a:t>
            </a:r>
            <a:r>
              <a:rPr sz="2700" spc="9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v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ic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114" y="4946185"/>
            <a:ext cx="1526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6936" y="4961535"/>
            <a:ext cx="46506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54" baseline="2730" dirty="0" smtClean="0"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latin typeface="Calibri"/>
                <a:cs typeface="Calibri"/>
              </a:rPr>
              <a:t>f</a:t>
            </a:r>
            <a:r>
              <a:rPr sz="3000" b="1" spc="-34" baseline="2730" dirty="0" smtClean="0">
                <a:latin typeface="Calibri"/>
                <a:cs typeface="Calibri"/>
              </a:rPr>
              <a:t>f</a:t>
            </a:r>
            <a:r>
              <a:rPr sz="3000" b="1" spc="0" baseline="2730" dirty="0" smtClean="0">
                <a:latin typeface="Calibri"/>
                <a:cs typeface="Calibri"/>
              </a:rPr>
              <a:t>ecti</a:t>
            </a:r>
            <a:r>
              <a:rPr sz="3000" b="1" spc="-25" baseline="2730" dirty="0" smtClean="0">
                <a:latin typeface="Calibri"/>
                <a:cs typeface="Calibri"/>
              </a:rPr>
              <a:t>v</a:t>
            </a:r>
            <a:r>
              <a:rPr sz="3000" b="1" spc="0" baseline="2730" dirty="0" smtClean="0">
                <a:latin typeface="Calibri"/>
                <a:cs typeface="Calibri"/>
              </a:rPr>
              <a:t>e t</a:t>
            </a:r>
            <a:r>
              <a:rPr sz="3000" b="1" spc="-50" baseline="2730" dirty="0" smtClean="0">
                <a:latin typeface="Calibri"/>
                <a:cs typeface="Calibri"/>
              </a:rPr>
              <a:t>r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4" baseline="2730" dirty="0" smtClean="0">
                <a:latin typeface="Calibri"/>
                <a:cs typeface="Calibri"/>
              </a:rPr>
              <a:t>ns</a:t>
            </a:r>
            <a:r>
              <a:rPr sz="3000" b="1" spc="0" baseline="2730" dirty="0" smtClean="0">
                <a:latin typeface="Calibri"/>
                <a:cs typeface="Calibri"/>
              </a:rPr>
              <a:t>itio</a:t>
            </a:r>
            <a:r>
              <a:rPr sz="3000" b="1" spc="4" baseline="2730" dirty="0" smtClean="0">
                <a:latin typeface="Calibri"/>
                <a:cs typeface="Calibri"/>
              </a:rPr>
              <a:t>n</a:t>
            </a:r>
            <a:r>
              <a:rPr sz="3000" b="1" spc="0" baseline="2730" dirty="0" smtClean="0">
                <a:latin typeface="Calibri"/>
                <a:cs typeface="Calibri"/>
              </a:rPr>
              <a:t>s</a:t>
            </a:r>
            <a:r>
              <a:rPr sz="3000" b="1" spc="-39" baseline="2730" dirty="0" smtClean="0">
                <a:latin typeface="Calibri"/>
                <a:cs typeface="Calibri"/>
              </a:rPr>
              <a:t> </a:t>
            </a:r>
            <a:r>
              <a:rPr sz="3000" b="1" spc="-25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o</a:t>
            </a:r>
            <a:r>
              <a:rPr sz="3000" b="1" spc="-4" baseline="2730" dirty="0" smtClean="0">
                <a:latin typeface="Calibri"/>
                <a:cs typeface="Calibri"/>
              </a:rPr>
              <a:t> </a:t>
            </a:r>
            <a:r>
              <a:rPr sz="3000" b="1" spc="4" baseline="2730" dirty="0" smtClean="0">
                <a:latin typeface="Calibri"/>
                <a:cs typeface="Calibri"/>
              </a:rPr>
              <a:t>h</a:t>
            </a:r>
            <a:r>
              <a:rPr sz="3000" b="1" spc="0" baseline="2730" dirty="0" smtClean="0">
                <a:latin typeface="Calibri"/>
                <a:cs typeface="Calibri"/>
              </a:rPr>
              <a:t>ome</a:t>
            </a:r>
            <a:r>
              <a:rPr sz="3000" b="1" spc="-19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/</a:t>
            </a:r>
            <a:r>
              <a:rPr sz="3000" b="1" spc="4" baseline="2730" dirty="0" smtClean="0">
                <a:latin typeface="Calibri"/>
                <a:cs typeface="Calibri"/>
              </a:rPr>
              <a:t> p</a:t>
            </a:r>
            <a:r>
              <a:rPr sz="3000" b="1" spc="-4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im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9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y</a:t>
            </a:r>
            <a:r>
              <a:rPr sz="3000" b="1" spc="-9" baseline="2730" dirty="0" smtClean="0">
                <a:latin typeface="Calibri"/>
                <a:cs typeface="Calibri"/>
              </a:rPr>
              <a:t> c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-29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1314" y="5302458"/>
            <a:ext cx="186791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535961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25"/>
              </a:spcBef>
            </a:pPr>
            <a:r>
              <a:rPr sz="1800" spc="0" dirty="0" smtClean="0">
                <a:solidFill>
                  <a:srgbClr val="535961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750" y="5316246"/>
            <a:ext cx="6447099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2700" spc="-29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es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g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ri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k p</a:t>
            </a:r>
            <a:r>
              <a:rPr sz="2700" spc="-9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ti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-9" baseline="3034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(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2700" spc="-9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ti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-9" baseline="3034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9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25" baseline="3034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2700" spc="29" baseline="3034" dirty="0" smtClean="0">
                <a:solidFill>
                  <a:srgbClr val="535961"/>
                </a:solidFill>
                <a:latin typeface="Calibri"/>
                <a:cs typeface="Calibri"/>
              </a:rPr>
              <a:t>g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,</a:t>
            </a:r>
            <a:r>
              <a:rPr sz="2700" spc="19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2700" spc="-39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an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iti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on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of </a:t>
            </a:r>
            <a:r>
              <a:rPr sz="2700" spc="-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2700" spc="-29" baseline="3034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2700" spc="14" baseline="303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2700" spc="-4" baseline="303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ss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u</a:t>
            </a:r>
            <a:r>
              <a:rPr sz="2700" spc="4" baseline="3034" dirty="0" smtClean="0">
                <a:solidFill>
                  <a:srgbClr val="535961"/>
                </a:solidFill>
                <a:latin typeface="Calibri"/>
                <a:cs typeface="Calibri"/>
              </a:rPr>
              <a:t>es</a:t>
            </a:r>
            <a:r>
              <a:rPr sz="2700" spc="0" baseline="3034" dirty="0" smtClean="0">
                <a:solidFill>
                  <a:srgbClr val="535961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ct val="101725"/>
              </a:lnSpc>
              <a:spcBef>
                <a:spcPts val="298"/>
              </a:spcBef>
            </a:pP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d</a:t>
            </a:r>
            <a:r>
              <a:rPr sz="1800" spc="-29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es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r>
              <a:rPr sz="1800" spc="-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h</a:t>
            </a:r>
            <a:r>
              <a:rPr sz="1800" spc="-4" dirty="0" smtClean="0">
                <a:solidFill>
                  <a:srgbClr val="535961"/>
                </a:solidFill>
                <a:latin typeface="Calibri"/>
                <a:cs typeface="Calibri"/>
              </a:rPr>
              <a:t>i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gh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-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f</a:t>
            </a:r>
            <a:r>
              <a:rPr sz="1800" spc="-25" dirty="0" smtClean="0">
                <a:solidFill>
                  <a:srgbClr val="535961"/>
                </a:solidFill>
                <a:latin typeface="Calibri"/>
                <a:cs typeface="Calibri"/>
              </a:rPr>
              <a:t>r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qu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1800" spc="-4" dirty="0" smtClean="0">
                <a:solidFill>
                  <a:srgbClr val="535961"/>
                </a:solidFill>
                <a:latin typeface="Calibri"/>
                <a:cs typeface="Calibri"/>
              </a:rPr>
              <a:t>c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y</a:t>
            </a:r>
            <a:r>
              <a:rPr sz="1800" spc="14" dirty="0" smtClean="0">
                <a:solidFill>
                  <a:srgbClr val="535961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p</a:t>
            </a:r>
            <a:r>
              <a:rPr sz="1800" spc="-9" dirty="0" smtClean="0">
                <a:solidFill>
                  <a:srgbClr val="535961"/>
                </a:solidFill>
                <a:latin typeface="Calibri"/>
                <a:cs typeface="Calibri"/>
              </a:rPr>
              <a:t>a</a:t>
            </a:r>
            <a:r>
              <a:rPr sz="1800" spc="-4" dirty="0" smtClean="0">
                <a:solidFill>
                  <a:srgbClr val="535961"/>
                </a:solidFill>
                <a:latin typeface="Calibri"/>
                <a:cs typeface="Calibri"/>
              </a:rPr>
              <a:t>ti</a:t>
            </a:r>
            <a:r>
              <a:rPr sz="1800" spc="4" dirty="0" smtClean="0">
                <a:solidFill>
                  <a:srgbClr val="535961"/>
                </a:solidFill>
                <a:latin typeface="Calibri"/>
                <a:cs typeface="Calibri"/>
              </a:rPr>
              <a:t>e</a:t>
            </a:r>
            <a:r>
              <a:rPr sz="1800" spc="-9" dirty="0" smtClean="0">
                <a:solidFill>
                  <a:srgbClr val="535961"/>
                </a:solidFill>
                <a:latin typeface="Calibri"/>
                <a:cs typeface="Calibri"/>
              </a:rPr>
              <a:t>n</a:t>
            </a:r>
            <a:r>
              <a:rPr sz="1800" spc="-4" dirty="0" smtClean="0">
                <a:solidFill>
                  <a:srgbClr val="535961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535961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82211" y="6395515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EFFFF"/>
                </a:solidFill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9" name="Picture 28" descr="bbzz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1031</Words>
  <Application>Microsoft Office PowerPoint</Application>
  <PresentationFormat>On-screen Show (4:3)</PresentationFormat>
  <Paragraphs>302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Agenda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Sharad.sharma</dc:creator>
  <cp:lastModifiedBy>Sharad.sharma</cp:lastModifiedBy>
  <cp:revision>3</cp:revision>
  <dcterms:modified xsi:type="dcterms:W3CDTF">2016-03-17T08:54:40Z</dcterms:modified>
</cp:coreProperties>
</file>